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59" r:id="rId3"/>
    <p:sldId id="261" r:id="rId4"/>
    <p:sldId id="269" r:id="rId5"/>
    <p:sldId id="268" r:id="rId6"/>
    <p:sldId id="262" r:id="rId7"/>
    <p:sldId id="263" r:id="rId8"/>
    <p:sldId id="264" r:id="rId9"/>
    <p:sldId id="265" r:id="rId10"/>
    <p:sldId id="272" r:id="rId11"/>
    <p:sldId id="267" r:id="rId12"/>
    <p:sldId id="270" r:id="rId13"/>
    <p:sldId id="273" r:id="rId14"/>
    <p:sldId id="271" r:id="rId15"/>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121" d="100"/>
          <a:sy n="121" d="100"/>
        </p:scale>
        <p:origin x="-108"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6EB087D0-4DE9-405F-B99D-DA7434CACF82}" type="datetimeFigureOut">
              <a:rPr lang="es-ES" smtClean="0"/>
              <a:t>05/07/2019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2F8BA29-B06E-41C6-B822-DD422080365F}" type="slidenum">
              <a:rPr lang="es-ES" smtClean="0"/>
              <a:t>‹Nº›</a:t>
            </a:fld>
            <a:endParaRPr lang="es-ES"/>
          </a:p>
        </p:txBody>
      </p:sp>
    </p:spTree>
    <p:extLst>
      <p:ext uri="{BB962C8B-B14F-4D97-AF65-F5344CB8AC3E}">
        <p14:creationId xmlns:p14="http://schemas.microsoft.com/office/powerpoint/2010/main" val="1872324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6EB087D0-4DE9-405F-B99D-DA7434CACF82}" type="datetimeFigureOut">
              <a:rPr lang="es-ES" smtClean="0"/>
              <a:t>05/07/2019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2F8BA29-B06E-41C6-B822-DD422080365F}" type="slidenum">
              <a:rPr lang="es-ES" smtClean="0"/>
              <a:t>‹Nº›</a:t>
            </a:fld>
            <a:endParaRPr lang="es-ES"/>
          </a:p>
        </p:txBody>
      </p:sp>
    </p:spTree>
    <p:extLst>
      <p:ext uri="{BB962C8B-B14F-4D97-AF65-F5344CB8AC3E}">
        <p14:creationId xmlns:p14="http://schemas.microsoft.com/office/powerpoint/2010/main" val="1604749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6EB087D0-4DE9-405F-B99D-DA7434CACF82}" type="datetimeFigureOut">
              <a:rPr lang="es-ES" smtClean="0"/>
              <a:t>05/07/2019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2F8BA29-B06E-41C6-B822-DD422080365F}" type="slidenum">
              <a:rPr lang="es-ES" smtClean="0"/>
              <a:t>‹Nº›</a:t>
            </a:fld>
            <a:endParaRPr lang="es-ES"/>
          </a:p>
        </p:txBody>
      </p:sp>
    </p:spTree>
    <p:extLst>
      <p:ext uri="{BB962C8B-B14F-4D97-AF65-F5344CB8AC3E}">
        <p14:creationId xmlns:p14="http://schemas.microsoft.com/office/powerpoint/2010/main" val="3908323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6EB087D0-4DE9-405F-B99D-DA7434CACF82}" type="datetimeFigureOut">
              <a:rPr lang="es-ES" smtClean="0"/>
              <a:t>05/07/2019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2F8BA29-B06E-41C6-B822-DD422080365F}" type="slidenum">
              <a:rPr lang="es-ES" smtClean="0"/>
              <a:t>‹Nº›</a:t>
            </a:fld>
            <a:endParaRPr lang="es-ES"/>
          </a:p>
        </p:txBody>
      </p:sp>
    </p:spTree>
    <p:extLst>
      <p:ext uri="{BB962C8B-B14F-4D97-AF65-F5344CB8AC3E}">
        <p14:creationId xmlns:p14="http://schemas.microsoft.com/office/powerpoint/2010/main" val="2584118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6EB087D0-4DE9-405F-B99D-DA7434CACF82}" type="datetimeFigureOut">
              <a:rPr lang="es-ES" smtClean="0"/>
              <a:t>05/07/2019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2F8BA29-B06E-41C6-B822-DD422080365F}" type="slidenum">
              <a:rPr lang="es-ES" smtClean="0"/>
              <a:t>‹Nº›</a:t>
            </a:fld>
            <a:endParaRPr lang="es-ES"/>
          </a:p>
        </p:txBody>
      </p:sp>
    </p:spTree>
    <p:extLst>
      <p:ext uri="{BB962C8B-B14F-4D97-AF65-F5344CB8AC3E}">
        <p14:creationId xmlns:p14="http://schemas.microsoft.com/office/powerpoint/2010/main" val="575624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4"/>
          <p:cNvSpPr>
            <a:spLocks noGrp="1"/>
          </p:cNvSpPr>
          <p:nvPr>
            <p:ph type="dt" sz="half" idx="10"/>
          </p:nvPr>
        </p:nvSpPr>
        <p:spPr/>
        <p:txBody>
          <a:bodyPr/>
          <a:lstStyle/>
          <a:p>
            <a:fld id="{6EB087D0-4DE9-405F-B99D-DA7434CACF82}" type="datetimeFigureOut">
              <a:rPr lang="es-ES" smtClean="0"/>
              <a:t>05/07/2019</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B2F8BA29-B06E-41C6-B822-DD422080365F}" type="slidenum">
              <a:rPr lang="es-ES" smtClean="0"/>
              <a:t>‹Nº›</a:t>
            </a:fld>
            <a:endParaRPr lang="es-ES"/>
          </a:p>
        </p:txBody>
      </p:sp>
    </p:spTree>
    <p:extLst>
      <p:ext uri="{BB962C8B-B14F-4D97-AF65-F5344CB8AC3E}">
        <p14:creationId xmlns:p14="http://schemas.microsoft.com/office/powerpoint/2010/main" val="2516925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6"/>
          <p:cNvSpPr>
            <a:spLocks noGrp="1"/>
          </p:cNvSpPr>
          <p:nvPr>
            <p:ph type="dt" sz="half" idx="10"/>
          </p:nvPr>
        </p:nvSpPr>
        <p:spPr/>
        <p:txBody>
          <a:bodyPr/>
          <a:lstStyle/>
          <a:p>
            <a:fld id="{6EB087D0-4DE9-405F-B99D-DA7434CACF82}" type="datetimeFigureOut">
              <a:rPr lang="es-ES" smtClean="0"/>
              <a:t>05/07/2019</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B2F8BA29-B06E-41C6-B822-DD422080365F}" type="slidenum">
              <a:rPr lang="es-ES" smtClean="0"/>
              <a:t>‹Nº›</a:t>
            </a:fld>
            <a:endParaRPr lang="es-ES"/>
          </a:p>
        </p:txBody>
      </p:sp>
    </p:spTree>
    <p:extLst>
      <p:ext uri="{BB962C8B-B14F-4D97-AF65-F5344CB8AC3E}">
        <p14:creationId xmlns:p14="http://schemas.microsoft.com/office/powerpoint/2010/main" val="3897747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2"/>
          <p:cNvSpPr>
            <a:spLocks noGrp="1"/>
          </p:cNvSpPr>
          <p:nvPr>
            <p:ph type="dt" sz="half" idx="10"/>
          </p:nvPr>
        </p:nvSpPr>
        <p:spPr/>
        <p:txBody>
          <a:bodyPr/>
          <a:lstStyle/>
          <a:p>
            <a:fld id="{6EB087D0-4DE9-405F-B99D-DA7434CACF82}" type="datetimeFigureOut">
              <a:rPr lang="es-ES" smtClean="0"/>
              <a:t>05/07/2019</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B2F8BA29-B06E-41C6-B822-DD422080365F}" type="slidenum">
              <a:rPr lang="es-ES" smtClean="0"/>
              <a:t>‹Nº›</a:t>
            </a:fld>
            <a:endParaRPr lang="es-ES"/>
          </a:p>
        </p:txBody>
      </p:sp>
    </p:spTree>
    <p:extLst>
      <p:ext uri="{BB962C8B-B14F-4D97-AF65-F5344CB8AC3E}">
        <p14:creationId xmlns:p14="http://schemas.microsoft.com/office/powerpoint/2010/main" val="2231905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6EB087D0-4DE9-405F-B99D-DA7434CACF82}" type="datetimeFigureOut">
              <a:rPr lang="es-ES" smtClean="0"/>
              <a:t>05/07/2019</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B2F8BA29-B06E-41C6-B822-DD422080365F}" type="slidenum">
              <a:rPr lang="es-ES" smtClean="0"/>
              <a:t>‹Nº›</a:t>
            </a:fld>
            <a:endParaRPr lang="es-ES"/>
          </a:p>
        </p:txBody>
      </p:sp>
    </p:spTree>
    <p:extLst>
      <p:ext uri="{BB962C8B-B14F-4D97-AF65-F5344CB8AC3E}">
        <p14:creationId xmlns:p14="http://schemas.microsoft.com/office/powerpoint/2010/main" val="33990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6EB087D0-4DE9-405F-B99D-DA7434CACF82}" type="datetimeFigureOut">
              <a:rPr lang="es-ES" smtClean="0"/>
              <a:t>05/07/2019</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B2F8BA29-B06E-41C6-B822-DD422080365F}" type="slidenum">
              <a:rPr lang="es-ES" smtClean="0"/>
              <a:t>‹Nº›</a:t>
            </a:fld>
            <a:endParaRPr lang="es-ES"/>
          </a:p>
        </p:txBody>
      </p:sp>
    </p:spTree>
    <p:extLst>
      <p:ext uri="{BB962C8B-B14F-4D97-AF65-F5344CB8AC3E}">
        <p14:creationId xmlns:p14="http://schemas.microsoft.com/office/powerpoint/2010/main" val="1797423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6EB087D0-4DE9-405F-B99D-DA7434CACF82}" type="datetimeFigureOut">
              <a:rPr lang="es-ES" smtClean="0"/>
              <a:t>05/07/2019</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B2F8BA29-B06E-41C6-B822-DD422080365F}" type="slidenum">
              <a:rPr lang="es-ES" smtClean="0"/>
              <a:t>‹Nº›</a:t>
            </a:fld>
            <a:endParaRPr lang="es-ES"/>
          </a:p>
        </p:txBody>
      </p:sp>
    </p:spTree>
    <p:extLst>
      <p:ext uri="{BB962C8B-B14F-4D97-AF65-F5344CB8AC3E}">
        <p14:creationId xmlns:p14="http://schemas.microsoft.com/office/powerpoint/2010/main" val="3821807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087D0-4DE9-405F-B99D-DA7434CACF82}" type="datetimeFigureOut">
              <a:rPr lang="es-ES" smtClean="0"/>
              <a:t>05/07/2019</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8BA29-B06E-41C6-B822-DD422080365F}" type="slidenum">
              <a:rPr lang="es-ES" smtClean="0"/>
              <a:t>‹Nº›</a:t>
            </a:fld>
            <a:endParaRPr lang="es-ES"/>
          </a:p>
        </p:txBody>
      </p:sp>
    </p:spTree>
    <p:extLst>
      <p:ext uri="{BB962C8B-B14F-4D97-AF65-F5344CB8AC3E}">
        <p14:creationId xmlns:p14="http://schemas.microsoft.com/office/powerpoint/2010/main" val="35420937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p:cNvGrpSpPr/>
          <p:nvPr/>
        </p:nvGrpSpPr>
        <p:grpSpPr>
          <a:xfrm>
            <a:off x="-656" y="0"/>
            <a:ext cx="6118733" cy="6858000"/>
            <a:chOff x="6073267" y="0"/>
            <a:chExt cx="6118733" cy="6858000"/>
          </a:xfrm>
        </p:grpSpPr>
        <p:pic>
          <p:nvPicPr>
            <p:cNvPr id="3" name="Imagen 2"/>
            <p:cNvPicPr>
              <a:picLocks noChangeAspect="1"/>
            </p:cNvPicPr>
            <p:nvPr/>
          </p:nvPicPr>
          <p:blipFill>
            <a:blip r:embed="rId2"/>
            <a:stretch>
              <a:fillRect/>
            </a:stretch>
          </p:blipFill>
          <p:spPr>
            <a:xfrm>
              <a:off x="6073267" y="242048"/>
              <a:ext cx="6118733" cy="5421198"/>
            </a:xfrm>
            <a:prstGeom prst="rect">
              <a:avLst/>
            </a:prstGeom>
          </p:spPr>
        </p:pic>
        <p:grpSp>
          <p:nvGrpSpPr>
            <p:cNvPr id="7" name="Grupo 6"/>
            <p:cNvGrpSpPr/>
            <p:nvPr/>
          </p:nvGrpSpPr>
          <p:grpSpPr>
            <a:xfrm>
              <a:off x="8068236" y="0"/>
              <a:ext cx="2097740" cy="6858000"/>
              <a:chOff x="10042357" y="0"/>
              <a:chExt cx="1467852" cy="6858000"/>
            </a:xfrm>
          </p:grpSpPr>
          <p:pic>
            <p:nvPicPr>
              <p:cNvPr id="2" name="Imagen 1"/>
              <p:cNvPicPr>
                <a:picLocks noChangeAspect="1"/>
              </p:cNvPicPr>
              <p:nvPr/>
            </p:nvPicPr>
            <p:blipFill rotWithShape="1">
              <a:blip r:embed="rId3">
                <a:extLst>
                  <a:ext uri="{28A0092B-C50C-407E-A947-70E740481C1C}">
                    <a14:useLocalDpi xmlns:a14="http://schemas.microsoft.com/office/drawing/2010/main" val="0"/>
                  </a:ext>
                </a:extLst>
              </a:blip>
              <a:srcRect l="10847" r="62894"/>
              <a:stretch/>
            </p:blipFill>
            <p:spPr>
              <a:xfrm>
                <a:off x="10042357" y="0"/>
                <a:ext cx="1285255" cy="6858000"/>
              </a:xfrm>
              <a:prstGeom prst="rect">
                <a:avLst/>
              </a:prstGeom>
            </p:spPr>
          </p:pic>
          <p:grpSp>
            <p:nvGrpSpPr>
              <p:cNvPr id="4" name="Grupo 3"/>
              <p:cNvGrpSpPr/>
              <p:nvPr/>
            </p:nvGrpSpPr>
            <p:grpSpPr>
              <a:xfrm>
                <a:off x="10042357" y="0"/>
                <a:ext cx="1467852" cy="6858000"/>
                <a:chOff x="9160042" y="0"/>
                <a:chExt cx="1467852" cy="6858000"/>
              </a:xfrm>
            </p:grpSpPr>
            <p:sp>
              <p:nvSpPr>
                <p:cNvPr id="5" name="Rectángulo 4"/>
                <p:cNvSpPr/>
                <p:nvPr/>
              </p:nvSpPr>
              <p:spPr>
                <a:xfrm>
                  <a:off x="9160042" y="0"/>
                  <a:ext cx="497305" cy="6858000"/>
                </a:xfrm>
                <a:prstGeom prst="rect">
                  <a:avLst/>
                </a:prstGeom>
                <a:solidFill>
                  <a:schemeClr val="accent6">
                    <a:lumMod val="75000"/>
                  </a:schemeClr>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a:p>
              </p:txBody>
            </p:sp>
            <p:sp>
              <p:nvSpPr>
                <p:cNvPr id="6" name="Rectángulo 5"/>
                <p:cNvSpPr/>
                <p:nvPr/>
              </p:nvSpPr>
              <p:spPr>
                <a:xfrm>
                  <a:off x="10130589" y="0"/>
                  <a:ext cx="497305" cy="6858000"/>
                </a:xfrm>
                <a:prstGeom prst="rect">
                  <a:avLst/>
                </a:prstGeom>
                <a:solidFill>
                  <a:srgbClr val="C00000"/>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a:p>
              </p:txBody>
            </p:sp>
          </p:grpSp>
        </p:grpSp>
      </p:grpSp>
      <p:pic>
        <p:nvPicPr>
          <p:cNvPr id="9" name="2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0054" y="-94129"/>
            <a:ext cx="3888432" cy="2915981"/>
          </a:xfrm>
          <a:prstGeom prst="rect">
            <a:avLst/>
          </a:prstGeom>
        </p:spPr>
      </p:pic>
      <p:pic>
        <p:nvPicPr>
          <p:cNvPr id="10" name="3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2421" y="6102533"/>
            <a:ext cx="3303699" cy="755467"/>
          </a:xfrm>
          <a:prstGeom prst="rect">
            <a:avLst/>
          </a:prstGeom>
        </p:spPr>
      </p:pic>
      <p:sp>
        <p:nvSpPr>
          <p:cNvPr id="11" name="1 CuadroTexto"/>
          <p:cNvSpPr txBox="1"/>
          <p:nvPr/>
        </p:nvSpPr>
        <p:spPr>
          <a:xfrm>
            <a:off x="8328486" y="559694"/>
            <a:ext cx="3598038" cy="4524315"/>
          </a:xfrm>
          <a:prstGeom prst="rect">
            <a:avLst/>
          </a:prstGeom>
          <a:solidFill>
            <a:schemeClr val="bg1">
              <a:alpha val="10000"/>
            </a:schemeClr>
          </a:solid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ES" sz="3200" b="1" dirty="0" smtClean="0">
                <a:solidFill>
                  <a:schemeClr val="accent6">
                    <a:lumMod val="75000"/>
                  </a:schemeClr>
                </a:solidFill>
                <a:effectLst>
                  <a:outerShdw blurRad="38100" dist="38100" dir="2700000" algn="tl">
                    <a:srgbClr val="000000">
                      <a:alpha val="43137"/>
                    </a:srgbClr>
                  </a:outerShdw>
                </a:effectLst>
                <a:latin typeface="Berlin Sans FB Demi" pitchFamily="34" charset="0"/>
                <a:ea typeface="Segoe UI Black" pitchFamily="34" charset="0"/>
                <a:cs typeface="Segoe UI Black" pitchFamily="34" charset="0"/>
              </a:rPr>
              <a:t>«VISITA PEDAGÓGICA A LA ESCUELA SECUNDARIA COMPRENSIVA ALBERTO SORDI»</a:t>
            </a:r>
          </a:p>
          <a:p>
            <a:pPr algn="ctr"/>
            <a:r>
              <a:rPr lang="es-ES" sz="3200" b="1" dirty="0" smtClean="0">
                <a:solidFill>
                  <a:schemeClr val="accent6">
                    <a:lumMod val="75000"/>
                  </a:schemeClr>
                </a:solidFill>
                <a:effectLst>
                  <a:outerShdw blurRad="38100" dist="38100" dir="2700000" algn="tl">
                    <a:srgbClr val="000000">
                      <a:alpha val="43137"/>
                    </a:srgbClr>
                  </a:outerShdw>
                </a:effectLst>
                <a:latin typeface="Berlin Sans FB Demi" pitchFamily="34" charset="0"/>
                <a:ea typeface="Segoe UI Black" pitchFamily="34" charset="0"/>
                <a:cs typeface="Segoe UI Black" pitchFamily="34" charset="0"/>
              </a:rPr>
              <a:t>Roma</a:t>
            </a:r>
          </a:p>
          <a:p>
            <a:pPr algn="ctr"/>
            <a:r>
              <a:rPr lang="es-ES" sz="3200" b="1" dirty="0" smtClean="0">
                <a:solidFill>
                  <a:schemeClr val="accent6">
                    <a:lumMod val="75000"/>
                  </a:schemeClr>
                </a:solidFill>
                <a:effectLst>
                  <a:outerShdw blurRad="38100" dist="38100" dir="2700000" algn="tl">
                    <a:srgbClr val="000000">
                      <a:alpha val="43137"/>
                    </a:srgbClr>
                  </a:outerShdw>
                </a:effectLst>
                <a:latin typeface="Berlin Sans FB Demi" pitchFamily="34" charset="0"/>
                <a:ea typeface="Segoe UI Black" pitchFamily="34" charset="0"/>
                <a:cs typeface="Segoe UI Black" pitchFamily="34" charset="0"/>
              </a:rPr>
              <a:t> </a:t>
            </a:r>
          </a:p>
          <a:p>
            <a:pPr algn="ctr"/>
            <a:r>
              <a:rPr lang="es-ES" sz="3200" b="1" dirty="0" smtClean="0">
                <a:solidFill>
                  <a:schemeClr val="accent6">
                    <a:lumMod val="75000"/>
                  </a:schemeClr>
                </a:solidFill>
                <a:effectLst>
                  <a:outerShdw blurRad="38100" dist="38100" dir="2700000" algn="tl">
                    <a:srgbClr val="000000">
                      <a:alpha val="43137"/>
                    </a:srgbClr>
                  </a:outerShdw>
                </a:effectLst>
                <a:latin typeface="Berlin Sans FB Demi" pitchFamily="34" charset="0"/>
                <a:ea typeface="Segoe UI Black" pitchFamily="34" charset="0"/>
                <a:cs typeface="Segoe UI Black" pitchFamily="34" charset="0"/>
              </a:rPr>
              <a:t>11-15 Marzo 2018</a:t>
            </a:r>
          </a:p>
        </p:txBody>
      </p:sp>
      <p:pic>
        <p:nvPicPr>
          <p:cNvPr id="12" name="Imagen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421" y="5201777"/>
            <a:ext cx="1572939" cy="1549807"/>
          </a:xfrm>
          <a:prstGeom prst="rect">
            <a:avLst/>
          </a:prstGeom>
        </p:spPr>
      </p:pic>
    </p:spTree>
    <p:extLst>
      <p:ext uri="{BB962C8B-B14F-4D97-AF65-F5344CB8AC3E}">
        <p14:creationId xmlns:p14="http://schemas.microsoft.com/office/powerpoint/2010/main" val="19878485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9031704" y="0"/>
            <a:ext cx="3160295" cy="6858000"/>
            <a:chOff x="9031704" y="0"/>
            <a:chExt cx="3160295" cy="6858000"/>
          </a:xfrm>
        </p:grpSpPr>
        <p:pic>
          <p:nvPicPr>
            <p:cNvPr id="3" name="Imagen 2"/>
            <p:cNvPicPr>
              <a:picLocks noChangeAspect="1"/>
            </p:cNvPicPr>
            <p:nvPr/>
          </p:nvPicPr>
          <p:blipFill>
            <a:blip r:embed="rId2"/>
            <a:stretch>
              <a:fillRect/>
            </a:stretch>
          </p:blipFill>
          <p:spPr>
            <a:xfrm>
              <a:off x="9031704" y="1066417"/>
              <a:ext cx="3160295" cy="4468491"/>
            </a:xfrm>
            <a:prstGeom prst="rect">
              <a:avLst/>
            </a:prstGeom>
          </p:spPr>
        </p:pic>
        <p:grpSp>
          <p:nvGrpSpPr>
            <p:cNvPr id="4" name="Grupo 3"/>
            <p:cNvGrpSpPr/>
            <p:nvPr/>
          </p:nvGrpSpPr>
          <p:grpSpPr>
            <a:xfrm>
              <a:off x="10042357" y="0"/>
              <a:ext cx="1467852" cy="6858000"/>
              <a:chOff x="9160042" y="0"/>
              <a:chExt cx="1467852" cy="6858000"/>
            </a:xfrm>
          </p:grpSpPr>
          <p:sp>
            <p:nvSpPr>
              <p:cNvPr id="5" name="Rectángulo 4"/>
              <p:cNvSpPr/>
              <p:nvPr/>
            </p:nvSpPr>
            <p:spPr>
              <a:xfrm>
                <a:off x="9160042" y="0"/>
                <a:ext cx="497305" cy="6858000"/>
              </a:xfrm>
              <a:prstGeom prst="rect">
                <a:avLst/>
              </a:prstGeom>
              <a:solidFill>
                <a:schemeClr val="accent6">
                  <a:lumMod val="75000"/>
                </a:schemeClr>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a:p>
            </p:txBody>
          </p:sp>
          <p:sp>
            <p:nvSpPr>
              <p:cNvPr id="6" name="Rectángulo 5"/>
              <p:cNvSpPr/>
              <p:nvPr/>
            </p:nvSpPr>
            <p:spPr>
              <a:xfrm>
                <a:off x="10130589" y="0"/>
                <a:ext cx="497305" cy="6858000"/>
              </a:xfrm>
              <a:prstGeom prst="rect">
                <a:avLst/>
              </a:prstGeom>
              <a:solidFill>
                <a:srgbClr val="C00000"/>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a:p>
            </p:txBody>
          </p:sp>
        </p:grpSp>
      </p:grpSp>
      <p:sp>
        <p:nvSpPr>
          <p:cNvPr id="7" name="Rectángulo redondeado 6"/>
          <p:cNvSpPr/>
          <p:nvPr/>
        </p:nvSpPr>
        <p:spPr>
          <a:xfrm>
            <a:off x="1239253" y="641685"/>
            <a:ext cx="6938210" cy="593558"/>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ES" sz="2800" dirty="0" smtClean="0">
                <a:cs typeface="Times New Roman" panose="02020603050405020304" pitchFamily="18" charset="0"/>
              </a:rPr>
              <a:t>UN DÍA EN EL AULA</a:t>
            </a:r>
            <a:endParaRPr lang="es-ES" sz="2800" dirty="0">
              <a:cs typeface="Times New Roman" panose="02020603050405020304" pitchFamily="18" charset="0"/>
            </a:endParaRPr>
          </a:p>
        </p:txBody>
      </p:sp>
      <p:pic>
        <p:nvPicPr>
          <p:cNvPr id="8" name="Imagen 7"/>
          <p:cNvPicPr>
            <a:picLocks noChangeAspect="1"/>
          </p:cNvPicPr>
          <p:nvPr/>
        </p:nvPicPr>
        <p:blipFill rotWithShape="1">
          <a:blip r:embed="rId3"/>
          <a:srcRect l="23862" t="25274" r="24355" b="12445"/>
          <a:stretch/>
        </p:blipFill>
        <p:spPr>
          <a:xfrm>
            <a:off x="288759" y="2197769"/>
            <a:ext cx="2727158" cy="1844078"/>
          </a:xfrm>
          <a:prstGeom prst="rect">
            <a:avLst/>
          </a:prstGeom>
          <a:ln>
            <a:noFill/>
          </a:ln>
          <a:effectLst>
            <a:outerShdw blurRad="292100" dist="139700" dir="2700000" algn="tl" rotWithShape="0">
              <a:srgbClr val="333333">
                <a:alpha val="65000"/>
              </a:srgbClr>
            </a:outerShdw>
          </a:effectLst>
        </p:spPr>
      </p:pic>
      <p:pic>
        <p:nvPicPr>
          <p:cNvPr id="9" name="Imagen 8"/>
          <p:cNvPicPr>
            <a:picLocks noChangeAspect="1"/>
          </p:cNvPicPr>
          <p:nvPr/>
        </p:nvPicPr>
        <p:blipFill rotWithShape="1">
          <a:blip r:embed="rId4"/>
          <a:srcRect l="24108" t="21985" r="24478" b="13980"/>
          <a:stretch/>
        </p:blipFill>
        <p:spPr>
          <a:xfrm>
            <a:off x="3391611" y="2197769"/>
            <a:ext cx="2633495" cy="1844078"/>
          </a:xfrm>
          <a:prstGeom prst="rect">
            <a:avLst/>
          </a:prstGeom>
          <a:ln>
            <a:noFill/>
          </a:ln>
          <a:effectLst>
            <a:outerShdw blurRad="292100" dist="139700" dir="2700000" algn="tl" rotWithShape="0">
              <a:srgbClr val="333333">
                <a:alpha val="65000"/>
              </a:srgbClr>
            </a:outerShdw>
          </a:effectLst>
        </p:spPr>
      </p:pic>
      <p:pic>
        <p:nvPicPr>
          <p:cNvPr id="10" name="Imagen 9"/>
          <p:cNvPicPr>
            <a:picLocks noChangeAspect="1"/>
          </p:cNvPicPr>
          <p:nvPr/>
        </p:nvPicPr>
        <p:blipFill rotWithShape="1">
          <a:blip r:embed="rId5"/>
          <a:srcRect l="23491" t="16721" r="23738" b="13323"/>
          <a:stretch/>
        </p:blipFill>
        <p:spPr>
          <a:xfrm>
            <a:off x="6400800" y="2158679"/>
            <a:ext cx="2526633" cy="1883168"/>
          </a:xfrm>
          <a:prstGeom prst="rect">
            <a:avLst/>
          </a:prstGeom>
          <a:ln>
            <a:noFill/>
          </a:ln>
          <a:effectLst>
            <a:outerShdw blurRad="292100" dist="139700" dir="2700000" algn="tl" rotWithShape="0">
              <a:srgbClr val="333333">
                <a:alpha val="65000"/>
              </a:srgbClr>
            </a:outerShdw>
          </a:effectLst>
        </p:spPr>
      </p:pic>
      <p:pic>
        <p:nvPicPr>
          <p:cNvPr id="11" name="Imagen 10"/>
          <p:cNvPicPr>
            <a:picLocks noChangeAspect="1"/>
          </p:cNvPicPr>
          <p:nvPr/>
        </p:nvPicPr>
        <p:blipFill rotWithShape="1">
          <a:blip r:embed="rId6"/>
          <a:srcRect l="23790" t="26151" r="23933" b="12664"/>
          <a:stretch/>
        </p:blipFill>
        <p:spPr>
          <a:xfrm>
            <a:off x="288759" y="4427622"/>
            <a:ext cx="2727158" cy="1794522"/>
          </a:xfrm>
          <a:prstGeom prst="rect">
            <a:avLst/>
          </a:prstGeom>
        </p:spPr>
      </p:pic>
      <p:pic>
        <p:nvPicPr>
          <p:cNvPr id="12" name="Imagen 11"/>
          <p:cNvPicPr>
            <a:picLocks noChangeAspect="1"/>
          </p:cNvPicPr>
          <p:nvPr/>
        </p:nvPicPr>
        <p:blipFill rotWithShape="1">
          <a:blip r:embed="rId7"/>
          <a:srcRect l="23985" t="20012" r="24355" b="12664"/>
          <a:stretch/>
        </p:blipFill>
        <p:spPr>
          <a:xfrm>
            <a:off x="3335464" y="4427622"/>
            <a:ext cx="2687051" cy="1794522"/>
          </a:xfrm>
          <a:prstGeom prst="rect">
            <a:avLst/>
          </a:prstGeom>
        </p:spPr>
      </p:pic>
      <p:pic>
        <p:nvPicPr>
          <p:cNvPr id="13" name="Imagen 12"/>
          <p:cNvPicPr>
            <a:picLocks noChangeAspect="1"/>
          </p:cNvPicPr>
          <p:nvPr/>
        </p:nvPicPr>
        <p:blipFill rotWithShape="1">
          <a:blip r:embed="rId8"/>
          <a:srcRect l="23491" t="27248" r="23615" b="12006"/>
          <a:stretch/>
        </p:blipFill>
        <p:spPr>
          <a:xfrm>
            <a:off x="6400800" y="4398266"/>
            <a:ext cx="2526633" cy="18238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830600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p:cNvGrpSpPr/>
          <p:nvPr/>
        </p:nvGrpSpPr>
        <p:grpSpPr>
          <a:xfrm>
            <a:off x="9031704" y="0"/>
            <a:ext cx="3160295" cy="6858000"/>
            <a:chOff x="9031704" y="0"/>
            <a:chExt cx="3160295" cy="6858000"/>
          </a:xfrm>
        </p:grpSpPr>
        <p:pic>
          <p:nvPicPr>
            <p:cNvPr id="4" name="Imagen 3"/>
            <p:cNvPicPr>
              <a:picLocks noChangeAspect="1"/>
            </p:cNvPicPr>
            <p:nvPr/>
          </p:nvPicPr>
          <p:blipFill>
            <a:blip r:embed="rId2"/>
            <a:stretch>
              <a:fillRect/>
            </a:stretch>
          </p:blipFill>
          <p:spPr>
            <a:xfrm>
              <a:off x="9031704" y="1066417"/>
              <a:ext cx="3160295" cy="4468491"/>
            </a:xfrm>
            <a:prstGeom prst="rect">
              <a:avLst/>
            </a:prstGeom>
          </p:spPr>
        </p:pic>
        <p:grpSp>
          <p:nvGrpSpPr>
            <p:cNvPr id="5" name="Grupo 4"/>
            <p:cNvGrpSpPr/>
            <p:nvPr/>
          </p:nvGrpSpPr>
          <p:grpSpPr>
            <a:xfrm>
              <a:off x="10042357" y="0"/>
              <a:ext cx="1467852" cy="6858000"/>
              <a:chOff x="9160042" y="0"/>
              <a:chExt cx="1467852" cy="6858000"/>
            </a:xfrm>
          </p:grpSpPr>
          <p:sp>
            <p:nvSpPr>
              <p:cNvPr id="6" name="Rectángulo 5"/>
              <p:cNvSpPr/>
              <p:nvPr/>
            </p:nvSpPr>
            <p:spPr>
              <a:xfrm>
                <a:off x="9160042" y="0"/>
                <a:ext cx="497305" cy="6858000"/>
              </a:xfrm>
              <a:prstGeom prst="rect">
                <a:avLst/>
              </a:prstGeom>
              <a:solidFill>
                <a:schemeClr val="accent6">
                  <a:lumMod val="75000"/>
                </a:schemeClr>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a:p>
            </p:txBody>
          </p:sp>
          <p:sp>
            <p:nvSpPr>
              <p:cNvPr id="7" name="Rectángulo 6"/>
              <p:cNvSpPr/>
              <p:nvPr/>
            </p:nvSpPr>
            <p:spPr>
              <a:xfrm>
                <a:off x="10130589" y="0"/>
                <a:ext cx="497305" cy="6858000"/>
              </a:xfrm>
              <a:prstGeom prst="rect">
                <a:avLst/>
              </a:prstGeom>
              <a:solidFill>
                <a:srgbClr val="C00000"/>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a:p>
            </p:txBody>
          </p:sp>
        </p:grpSp>
      </p:grpSp>
      <p:pic>
        <p:nvPicPr>
          <p:cNvPr id="8" name="Imagen 7"/>
          <p:cNvPicPr>
            <a:picLocks noChangeAspect="1"/>
          </p:cNvPicPr>
          <p:nvPr/>
        </p:nvPicPr>
        <p:blipFill>
          <a:blip r:embed="rId3"/>
          <a:stretch>
            <a:fillRect/>
          </a:stretch>
        </p:blipFill>
        <p:spPr>
          <a:xfrm>
            <a:off x="465221" y="3580331"/>
            <a:ext cx="3272590" cy="2828490"/>
          </a:xfrm>
          <a:prstGeom prst="rect">
            <a:avLst/>
          </a:prstGeom>
          <a:ln>
            <a:noFill/>
          </a:ln>
          <a:effectLst>
            <a:outerShdw blurRad="292100" dist="139700" dir="2700000" algn="tl" rotWithShape="0">
              <a:srgbClr val="333333">
                <a:alpha val="65000"/>
              </a:srgbClr>
            </a:outerShdw>
          </a:effectLst>
        </p:spPr>
      </p:pic>
      <p:pic>
        <p:nvPicPr>
          <p:cNvPr id="9" name="Imagen 8"/>
          <p:cNvPicPr>
            <a:picLocks noChangeAspect="1"/>
          </p:cNvPicPr>
          <p:nvPr/>
        </p:nvPicPr>
        <p:blipFill rotWithShape="1">
          <a:blip r:embed="rId4"/>
          <a:srcRect l="8326" t="10801" r="7464" b="6305"/>
          <a:stretch/>
        </p:blipFill>
        <p:spPr>
          <a:xfrm>
            <a:off x="465221" y="424075"/>
            <a:ext cx="5197643" cy="2876587"/>
          </a:xfrm>
          <a:prstGeom prst="rect">
            <a:avLst/>
          </a:prstGeom>
        </p:spPr>
      </p:pic>
      <p:sp>
        <p:nvSpPr>
          <p:cNvPr id="10" name="Rectángulo redondeado 9"/>
          <p:cNvSpPr/>
          <p:nvPr/>
        </p:nvSpPr>
        <p:spPr>
          <a:xfrm>
            <a:off x="4748464" y="4580021"/>
            <a:ext cx="4427622" cy="182880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ES" dirty="0" smtClean="0">
                <a:latin typeface="Times New Roman" panose="02020603050405020304" pitchFamily="18" charset="0"/>
                <a:cs typeface="Times New Roman" panose="02020603050405020304" pitchFamily="18" charset="0"/>
              </a:rPr>
              <a:t>Conocer la vida del centro de la mano del Equipo Directivo ha resultado muy enriquecedor para ambas partes. Cumpliéndose así uno de los principales objetivos de la actividad.</a:t>
            </a:r>
            <a:endParaRPr lang="es-ES" dirty="0">
              <a:latin typeface="Times New Roman" panose="02020603050405020304" pitchFamily="18" charset="0"/>
              <a:cs typeface="Times New Roman" panose="02020603050405020304" pitchFamily="18" charset="0"/>
            </a:endParaRPr>
          </a:p>
        </p:txBody>
      </p:sp>
      <p:pic>
        <p:nvPicPr>
          <p:cNvPr id="12" name="Imagen 11"/>
          <p:cNvPicPr>
            <a:picLocks noChangeAspect="1"/>
          </p:cNvPicPr>
          <p:nvPr/>
        </p:nvPicPr>
        <p:blipFill rotWithShape="1">
          <a:blip r:embed="rId5"/>
          <a:srcRect l="37301" t="10581" r="36437" b="12884"/>
          <a:stretch/>
        </p:blipFill>
        <p:spPr>
          <a:xfrm>
            <a:off x="6291270" y="424075"/>
            <a:ext cx="2267192" cy="37147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785492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9031704" y="0"/>
            <a:ext cx="3160295" cy="6858000"/>
            <a:chOff x="9031704" y="0"/>
            <a:chExt cx="3160295" cy="6858000"/>
          </a:xfrm>
        </p:grpSpPr>
        <p:pic>
          <p:nvPicPr>
            <p:cNvPr id="3" name="Imagen 2"/>
            <p:cNvPicPr>
              <a:picLocks noChangeAspect="1"/>
            </p:cNvPicPr>
            <p:nvPr/>
          </p:nvPicPr>
          <p:blipFill>
            <a:blip r:embed="rId2"/>
            <a:stretch>
              <a:fillRect/>
            </a:stretch>
          </p:blipFill>
          <p:spPr>
            <a:xfrm>
              <a:off x="9031704" y="1066417"/>
              <a:ext cx="3160295" cy="4468491"/>
            </a:xfrm>
            <a:prstGeom prst="rect">
              <a:avLst/>
            </a:prstGeom>
          </p:spPr>
        </p:pic>
        <p:grpSp>
          <p:nvGrpSpPr>
            <p:cNvPr id="4" name="Grupo 3"/>
            <p:cNvGrpSpPr/>
            <p:nvPr/>
          </p:nvGrpSpPr>
          <p:grpSpPr>
            <a:xfrm>
              <a:off x="10042357" y="0"/>
              <a:ext cx="1467852" cy="6858000"/>
              <a:chOff x="9160042" y="0"/>
              <a:chExt cx="1467852" cy="6858000"/>
            </a:xfrm>
          </p:grpSpPr>
          <p:sp>
            <p:nvSpPr>
              <p:cNvPr id="5" name="Rectángulo 4"/>
              <p:cNvSpPr/>
              <p:nvPr/>
            </p:nvSpPr>
            <p:spPr>
              <a:xfrm>
                <a:off x="9160042" y="0"/>
                <a:ext cx="497305" cy="6858000"/>
              </a:xfrm>
              <a:prstGeom prst="rect">
                <a:avLst/>
              </a:prstGeom>
              <a:solidFill>
                <a:schemeClr val="accent6">
                  <a:lumMod val="75000"/>
                </a:schemeClr>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a:p>
            </p:txBody>
          </p:sp>
          <p:sp>
            <p:nvSpPr>
              <p:cNvPr id="6" name="Rectángulo 5"/>
              <p:cNvSpPr/>
              <p:nvPr/>
            </p:nvSpPr>
            <p:spPr>
              <a:xfrm>
                <a:off x="10130589" y="0"/>
                <a:ext cx="497305" cy="6858000"/>
              </a:xfrm>
              <a:prstGeom prst="rect">
                <a:avLst/>
              </a:prstGeom>
              <a:solidFill>
                <a:srgbClr val="C00000"/>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a:p>
            </p:txBody>
          </p:sp>
        </p:grpSp>
      </p:grpSp>
      <p:sp>
        <p:nvSpPr>
          <p:cNvPr id="7" name="Rectángulo redondeado 6"/>
          <p:cNvSpPr/>
          <p:nvPr/>
        </p:nvSpPr>
        <p:spPr>
          <a:xfrm>
            <a:off x="2752114" y="160421"/>
            <a:ext cx="5774263" cy="1066417"/>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ES" sz="1400" dirty="0">
                <a:latin typeface="Times New Roman" panose="02020603050405020304" pitchFamily="18" charset="0"/>
                <a:cs typeface="Times New Roman" panose="02020603050405020304" pitchFamily="18" charset="0"/>
              </a:rPr>
              <a:t>La </a:t>
            </a:r>
            <a:r>
              <a:rPr lang="es-ES" sz="1400" dirty="0" smtClean="0">
                <a:latin typeface="Times New Roman" panose="02020603050405020304" pitchFamily="18" charset="0"/>
                <a:cs typeface="Times New Roman" panose="02020603050405020304" pitchFamily="18" charset="0"/>
              </a:rPr>
              <a:t>participación </a:t>
            </a:r>
            <a:r>
              <a:rPr lang="es-ES" sz="1400" dirty="0">
                <a:latin typeface="Times New Roman" panose="02020603050405020304" pitchFamily="18" charset="0"/>
                <a:cs typeface="Times New Roman" panose="02020603050405020304" pitchFamily="18" charset="0"/>
              </a:rPr>
              <a:t>en un Claustro de Profesores fue el marco perfecto para la difusión de la presentación sobre: </a:t>
            </a:r>
          </a:p>
          <a:p>
            <a:pPr algn="ctr"/>
            <a:r>
              <a:rPr lang="es-ES" sz="1400" dirty="0">
                <a:latin typeface="Times New Roman" panose="02020603050405020304" pitchFamily="18" charset="0"/>
                <a:cs typeface="Times New Roman" panose="02020603050405020304" pitchFamily="18" charset="0"/>
              </a:rPr>
              <a:t>«El Sistema Educativo Español». </a:t>
            </a:r>
          </a:p>
          <a:p>
            <a:pPr algn="ctr"/>
            <a:r>
              <a:rPr lang="es-ES" sz="1400" dirty="0">
                <a:latin typeface="Times New Roman" panose="02020603050405020304" pitchFamily="18" charset="0"/>
                <a:cs typeface="Times New Roman" panose="02020603050405020304" pitchFamily="18" charset="0"/>
              </a:rPr>
              <a:t>La interacción con el profesorado fue muy positiva.</a:t>
            </a:r>
            <a:endParaRPr lang="es-ES" sz="1400" dirty="0">
              <a:latin typeface="Times New Roman" panose="02020603050405020304" pitchFamily="18" charset="0"/>
              <a:cs typeface="Times New Roman" panose="02020603050405020304" pitchFamily="18" charset="0"/>
            </a:endParaRPr>
          </a:p>
        </p:txBody>
      </p:sp>
      <p:pic>
        <p:nvPicPr>
          <p:cNvPr id="10" name="Imagen 9"/>
          <p:cNvPicPr>
            <a:picLocks noChangeAspect="1"/>
          </p:cNvPicPr>
          <p:nvPr/>
        </p:nvPicPr>
        <p:blipFill rotWithShape="1">
          <a:blip r:embed="rId3"/>
          <a:srcRect l="24355" t="17818" r="23985" b="12664"/>
          <a:stretch/>
        </p:blipFill>
        <p:spPr>
          <a:xfrm>
            <a:off x="6015790" y="3746128"/>
            <a:ext cx="3773904" cy="2855197"/>
          </a:xfrm>
          <a:prstGeom prst="rect">
            <a:avLst/>
          </a:prstGeom>
          <a:ln>
            <a:noFill/>
          </a:ln>
          <a:effectLst>
            <a:outerShdw blurRad="292100" dist="139700" dir="2700000" algn="tl" rotWithShape="0">
              <a:srgbClr val="333333">
                <a:alpha val="65000"/>
              </a:srgbClr>
            </a:outerShdw>
          </a:effectLst>
        </p:spPr>
      </p:pic>
      <p:pic>
        <p:nvPicPr>
          <p:cNvPr id="11" name="Imagen 10"/>
          <p:cNvPicPr>
            <a:picLocks noChangeAspect="1"/>
          </p:cNvPicPr>
          <p:nvPr/>
        </p:nvPicPr>
        <p:blipFill rotWithShape="1">
          <a:blip r:embed="rId4"/>
          <a:srcRect l="22628" t="16941" r="23861" b="13761"/>
          <a:stretch/>
        </p:blipFill>
        <p:spPr>
          <a:xfrm>
            <a:off x="227573" y="1562260"/>
            <a:ext cx="5456104" cy="39726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008887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9031704" y="0"/>
            <a:ext cx="3160295" cy="6858000"/>
            <a:chOff x="9031704" y="0"/>
            <a:chExt cx="3160295" cy="6858000"/>
          </a:xfrm>
        </p:grpSpPr>
        <p:pic>
          <p:nvPicPr>
            <p:cNvPr id="3" name="Imagen 2"/>
            <p:cNvPicPr>
              <a:picLocks noChangeAspect="1"/>
            </p:cNvPicPr>
            <p:nvPr/>
          </p:nvPicPr>
          <p:blipFill>
            <a:blip r:embed="rId2"/>
            <a:stretch>
              <a:fillRect/>
            </a:stretch>
          </p:blipFill>
          <p:spPr>
            <a:xfrm>
              <a:off x="9031704" y="1066417"/>
              <a:ext cx="3160295" cy="4468491"/>
            </a:xfrm>
            <a:prstGeom prst="rect">
              <a:avLst/>
            </a:prstGeom>
          </p:spPr>
        </p:pic>
        <p:grpSp>
          <p:nvGrpSpPr>
            <p:cNvPr id="4" name="Grupo 3"/>
            <p:cNvGrpSpPr/>
            <p:nvPr/>
          </p:nvGrpSpPr>
          <p:grpSpPr>
            <a:xfrm>
              <a:off x="10042357" y="0"/>
              <a:ext cx="1467852" cy="6858000"/>
              <a:chOff x="9160042" y="0"/>
              <a:chExt cx="1467852" cy="6858000"/>
            </a:xfrm>
          </p:grpSpPr>
          <p:sp>
            <p:nvSpPr>
              <p:cNvPr id="5" name="Rectángulo 4"/>
              <p:cNvSpPr/>
              <p:nvPr/>
            </p:nvSpPr>
            <p:spPr>
              <a:xfrm>
                <a:off x="9160042" y="0"/>
                <a:ext cx="497305" cy="6858000"/>
              </a:xfrm>
              <a:prstGeom prst="rect">
                <a:avLst/>
              </a:prstGeom>
              <a:solidFill>
                <a:schemeClr val="accent6">
                  <a:lumMod val="75000"/>
                </a:schemeClr>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a:p>
            </p:txBody>
          </p:sp>
          <p:sp>
            <p:nvSpPr>
              <p:cNvPr id="6" name="Rectángulo 5"/>
              <p:cNvSpPr/>
              <p:nvPr/>
            </p:nvSpPr>
            <p:spPr>
              <a:xfrm>
                <a:off x="10130589" y="0"/>
                <a:ext cx="497305" cy="6858000"/>
              </a:xfrm>
              <a:prstGeom prst="rect">
                <a:avLst/>
              </a:prstGeom>
              <a:solidFill>
                <a:srgbClr val="C00000"/>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a:p>
            </p:txBody>
          </p:sp>
        </p:grpSp>
      </p:grpSp>
      <p:sp>
        <p:nvSpPr>
          <p:cNvPr id="7" name="Rectángulo redondeado 6"/>
          <p:cNvSpPr/>
          <p:nvPr/>
        </p:nvSpPr>
        <p:spPr>
          <a:xfrm>
            <a:off x="2367102" y="657727"/>
            <a:ext cx="5774263" cy="2197768"/>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ES" sz="1600" dirty="0" smtClean="0">
                <a:latin typeface="Times New Roman" panose="02020603050405020304" pitchFamily="18" charset="0"/>
                <a:cs typeface="Times New Roman" panose="02020603050405020304" pitchFamily="18" charset="0"/>
              </a:rPr>
              <a:t>La actividad que hemos desarrollado desde el 11 hasta el 15 de marzo de 2019 ha englobado tres aspectos fundamentales: </a:t>
            </a:r>
          </a:p>
          <a:p>
            <a:pPr algn="ctr"/>
            <a:endParaRPr lang="es-ES" sz="1600" dirty="0" smtClean="0">
              <a:latin typeface="Times New Roman" panose="02020603050405020304" pitchFamily="18" charset="0"/>
              <a:cs typeface="Times New Roman" panose="02020603050405020304" pitchFamily="18" charset="0"/>
            </a:endParaRPr>
          </a:p>
          <a:p>
            <a:pPr marL="342900" indent="-342900" algn="ctr">
              <a:buAutoNum type="arabicPeriod"/>
            </a:pPr>
            <a:r>
              <a:rPr lang="es-ES" sz="1600" dirty="0" smtClean="0">
                <a:latin typeface="Times New Roman" panose="02020603050405020304" pitchFamily="18" charset="0"/>
                <a:cs typeface="Times New Roman" panose="02020603050405020304" pitchFamily="18" charset="0"/>
              </a:rPr>
              <a:t>Impartición de clases sobre el Patrimonio Cultural Español.</a:t>
            </a:r>
            <a:endParaRPr lang="es-ES" sz="1600" dirty="0">
              <a:latin typeface="Times New Roman" panose="02020603050405020304" pitchFamily="18" charset="0"/>
              <a:cs typeface="Times New Roman" panose="02020603050405020304" pitchFamily="18" charset="0"/>
            </a:endParaRPr>
          </a:p>
          <a:p>
            <a:pPr algn="ctr"/>
            <a:r>
              <a:rPr lang="es-ES" sz="1600" dirty="0" smtClean="0">
                <a:latin typeface="Times New Roman" panose="02020603050405020304" pitchFamily="18" charset="0"/>
                <a:cs typeface="Times New Roman" panose="02020603050405020304" pitchFamily="18" charset="0"/>
              </a:rPr>
              <a:t>2. Difusión del Sistema Educativo Español.</a:t>
            </a:r>
          </a:p>
          <a:p>
            <a:pPr algn="ctr"/>
            <a:r>
              <a:rPr lang="es-ES" sz="1600" dirty="0" smtClean="0">
                <a:latin typeface="Times New Roman" panose="02020603050405020304" pitchFamily="18" charset="0"/>
                <a:cs typeface="Times New Roman" panose="02020603050405020304" pitchFamily="18" charset="0"/>
              </a:rPr>
              <a:t>3. Profundización en el conocimiento de la Cultura Romana.</a:t>
            </a:r>
          </a:p>
        </p:txBody>
      </p:sp>
      <p:sp>
        <p:nvSpPr>
          <p:cNvPr id="8" name="Rectángulo redondeado 7"/>
          <p:cNvSpPr/>
          <p:nvPr/>
        </p:nvSpPr>
        <p:spPr>
          <a:xfrm>
            <a:off x="2367102" y="3721768"/>
            <a:ext cx="5774263" cy="2310063"/>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s-ES" dirty="0" smtClean="0">
              <a:latin typeface="Times New Roman" panose="02020603050405020304" pitchFamily="18" charset="0"/>
              <a:cs typeface="Times New Roman" panose="02020603050405020304" pitchFamily="18" charset="0"/>
            </a:endParaRPr>
          </a:p>
          <a:p>
            <a:pPr algn="ctr"/>
            <a:r>
              <a:rPr lang="es-ES" dirty="0" smtClean="0">
                <a:latin typeface="Times New Roman" panose="02020603050405020304" pitchFamily="18" charset="0"/>
                <a:cs typeface="Times New Roman" panose="02020603050405020304" pitchFamily="18" charset="0"/>
              </a:rPr>
              <a:t>Los resultados han sido muy positivos, puesto que la finalidad que ambos perseguíamos: «Conocer y difundir nuestra cultura y patrimonio» se ha conseguido plenamente. Y, lo que es más importante, se han consolidado lazos de amistad que auguran futuras colaboraciones.</a:t>
            </a:r>
            <a:endParaRPr lang="es-E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5242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9031704" y="0"/>
            <a:ext cx="3160295" cy="6858000"/>
            <a:chOff x="9031704" y="0"/>
            <a:chExt cx="3160295" cy="6858000"/>
          </a:xfrm>
        </p:grpSpPr>
        <p:pic>
          <p:nvPicPr>
            <p:cNvPr id="3" name="Imagen 2"/>
            <p:cNvPicPr>
              <a:picLocks noChangeAspect="1"/>
            </p:cNvPicPr>
            <p:nvPr/>
          </p:nvPicPr>
          <p:blipFill>
            <a:blip r:embed="rId2"/>
            <a:stretch>
              <a:fillRect/>
            </a:stretch>
          </p:blipFill>
          <p:spPr>
            <a:xfrm>
              <a:off x="9031704" y="1066417"/>
              <a:ext cx="3160295" cy="4468491"/>
            </a:xfrm>
            <a:prstGeom prst="rect">
              <a:avLst/>
            </a:prstGeom>
          </p:spPr>
        </p:pic>
        <p:grpSp>
          <p:nvGrpSpPr>
            <p:cNvPr id="4" name="Grupo 3"/>
            <p:cNvGrpSpPr/>
            <p:nvPr/>
          </p:nvGrpSpPr>
          <p:grpSpPr>
            <a:xfrm>
              <a:off x="10042357" y="0"/>
              <a:ext cx="1467852" cy="6858000"/>
              <a:chOff x="9160042" y="0"/>
              <a:chExt cx="1467852" cy="6858000"/>
            </a:xfrm>
          </p:grpSpPr>
          <p:sp>
            <p:nvSpPr>
              <p:cNvPr id="5" name="Rectángulo 4"/>
              <p:cNvSpPr/>
              <p:nvPr/>
            </p:nvSpPr>
            <p:spPr>
              <a:xfrm>
                <a:off x="9160042" y="0"/>
                <a:ext cx="497305" cy="6858000"/>
              </a:xfrm>
              <a:prstGeom prst="rect">
                <a:avLst/>
              </a:prstGeom>
              <a:solidFill>
                <a:schemeClr val="accent6">
                  <a:lumMod val="75000"/>
                </a:schemeClr>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a:p>
            </p:txBody>
          </p:sp>
          <p:sp>
            <p:nvSpPr>
              <p:cNvPr id="6" name="Rectángulo 5"/>
              <p:cNvSpPr/>
              <p:nvPr/>
            </p:nvSpPr>
            <p:spPr>
              <a:xfrm>
                <a:off x="10130589" y="0"/>
                <a:ext cx="497305" cy="6858000"/>
              </a:xfrm>
              <a:prstGeom prst="rect">
                <a:avLst/>
              </a:prstGeom>
              <a:solidFill>
                <a:srgbClr val="C00000"/>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a:p>
            </p:txBody>
          </p:sp>
        </p:grpSp>
      </p:gr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8671" y="1135678"/>
            <a:ext cx="7586412" cy="5722322"/>
          </a:xfrm>
          <a:prstGeom prst="rect">
            <a:avLst/>
          </a:prstGeom>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6715" y="5809893"/>
            <a:ext cx="2630315" cy="761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4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415855">
            <a:off x="2228416" y="187917"/>
            <a:ext cx="2527657" cy="1895520"/>
          </a:xfrm>
          <a:prstGeom prst="rect">
            <a:avLst/>
          </a:prstGeom>
        </p:spPr>
      </p:pic>
    </p:spTree>
    <p:extLst>
      <p:ext uri="{BB962C8B-B14F-4D97-AF65-F5344CB8AC3E}">
        <p14:creationId xmlns:p14="http://schemas.microsoft.com/office/powerpoint/2010/main" val="33103062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9031704" y="1066417"/>
            <a:ext cx="3160295" cy="4468491"/>
          </a:xfrm>
          <a:prstGeom prst="rect">
            <a:avLst/>
          </a:prstGeom>
        </p:spPr>
      </p:pic>
      <p:grpSp>
        <p:nvGrpSpPr>
          <p:cNvPr id="5" name="Grupo 4"/>
          <p:cNvGrpSpPr/>
          <p:nvPr/>
        </p:nvGrpSpPr>
        <p:grpSpPr>
          <a:xfrm>
            <a:off x="10042357" y="0"/>
            <a:ext cx="1467852" cy="6858000"/>
            <a:chOff x="9160042" y="0"/>
            <a:chExt cx="1467852" cy="6858000"/>
          </a:xfrm>
        </p:grpSpPr>
        <p:sp>
          <p:nvSpPr>
            <p:cNvPr id="2" name="Rectángulo 1"/>
            <p:cNvSpPr/>
            <p:nvPr/>
          </p:nvSpPr>
          <p:spPr>
            <a:xfrm>
              <a:off x="9160042" y="0"/>
              <a:ext cx="497305" cy="6858000"/>
            </a:xfrm>
            <a:prstGeom prst="rect">
              <a:avLst/>
            </a:prstGeom>
            <a:solidFill>
              <a:schemeClr val="accent6">
                <a:lumMod val="75000"/>
              </a:schemeClr>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a:p>
          </p:txBody>
        </p:sp>
        <p:sp>
          <p:nvSpPr>
            <p:cNvPr id="4" name="Rectángulo 3"/>
            <p:cNvSpPr/>
            <p:nvPr/>
          </p:nvSpPr>
          <p:spPr>
            <a:xfrm>
              <a:off x="10130589" y="0"/>
              <a:ext cx="497305" cy="6858000"/>
            </a:xfrm>
            <a:prstGeom prst="rect">
              <a:avLst/>
            </a:prstGeom>
            <a:solidFill>
              <a:srgbClr val="C00000"/>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a:p>
          </p:txBody>
        </p:sp>
      </p:grpSp>
      <p:sp>
        <p:nvSpPr>
          <p:cNvPr id="11" name="Rectángulo redondeado 10"/>
          <p:cNvSpPr/>
          <p:nvPr/>
        </p:nvSpPr>
        <p:spPr>
          <a:xfrm>
            <a:off x="397237" y="3252553"/>
            <a:ext cx="4098060" cy="3196389"/>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dirty="0" smtClean="0"/>
              <a:t>La visita pedagógica se ha planteado a partir de un contacto ya existente gracias a Acciones </a:t>
            </a:r>
            <a:r>
              <a:rPr lang="es-ES" sz="2200" dirty="0" err="1" smtClean="0"/>
              <a:t>Comenius</a:t>
            </a:r>
            <a:r>
              <a:rPr lang="es-ES" sz="2200" dirty="0" smtClean="0"/>
              <a:t> de cursos pasados. También gracias a la colaboración dentro del proyecto «</a:t>
            </a:r>
            <a:r>
              <a:rPr lang="es-ES" sz="2200" dirty="0" err="1" smtClean="0"/>
              <a:t>Etwinning</a:t>
            </a:r>
            <a:r>
              <a:rPr lang="es-ES" sz="2200" dirty="0" smtClean="0"/>
              <a:t>» en el que ambos centros</a:t>
            </a:r>
            <a:r>
              <a:rPr lang="es-ES" sz="2200" dirty="0"/>
              <a:t> </a:t>
            </a:r>
            <a:r>
              <a:rPr lang="es-ES" sz="2200" dirty="0" smtClean="0"/>
              <a:t>participamos.</a:t>
            </a:r>
            <a:endParaRPr lang="es-ES" sz="2200" dirty="0"/>
          </a:p>
        </p:txBody>
      </p:sp>
      <p:pic>
        <p:nvPicPr>
          <p:cNvPr id="12" name="Imagen 11"/>
          <p:cNvPicPr>
            <a:picLocks noChangeAspect="1"/>
          </p:cNvPicPr>
          <p:nvPr/>
        </p:nvPicPr>
        <p:blipFill>
          <a:blip r:embed="rId3"/>
          <a:stretch>
            <a:fillRect/>
          </a:stretch>
        </p:blipFill>
        <p:spPr>
          <a:xfrm>
            <a:off x="5037849" y="1126575"/>
            <a:ext cx="3825623" cy="2302425"/>
          </a:xfrm>
          <a:prstGeom prst="rect">
            <a:avLst/>
          </a:prstGeom>
          <a:ln>
            <a:noFill/>
          </a:ln>
          <a:effectLst>
            <a:outerShdw blurRad="292100" dist="139700" dir="2700000" algn="tl" rotWithShape="0">
              <a:srgbClr val="333333">
                <a:alpha val="65000"/>
              </a:srgbClr>
            </a:outerShdw>
          </a:effectLst>
        </p:spPr>
      </p:pic>
      <p:pic>
        <p:nvPicPr>
          <p:cNvPr id="13" name="Imagen 12"/>
          <p:cNvPicPr>
            <a:picLocks noChangeAspect="1"/>
          </p:cNvPicPr>
          <p:nvPr/>
        </p:nvPicPr>
        <p:blipFill rotWithShape="1">
          <a:blip r:embed="rId4"/>
          <a:srcRect l="4136"/>
          <a:stretch/>
        </p:blipFill>
        <p:spPr>
          <a:xfrm>
            <a:off x="336016" y="366409"/>
            <a:ext cx="4327095" cy="2280538"/>
          </a:xfrm>
          <a:prstGeom prst="rect">
            <a:avLst/>
          </a:prstGeom>
          <a:ln>
            <a:noFill/>
          </a:ln>
          <a:effectLst>
            <a:outerShdw blurRad="292100" dist="139700" dir="2700000" algn="tl" rotWithShape="0">
              <a:srgbClr val="333333">
                <a:alpha val="65000"/>
              </a:srgbClr>
            </a:outerShdw>
          </a:effectLst>
        </p:spPr>
      </p:pic>
      <p:pic>
        <p:nvPicPr>
          <p:cNvPr id="14" name="Imagen 13"/>
          <p:cNvPicPr>
            <a:picLocks noChangeAspect="1"/>
          </p:cNvPicPr>
          <p:nvPr/>
        </p:nvPicPr>
        <p:blipFill>
          <a:blip r:embed="rId5"/>
          <a:stretch>
            <a:fillRect/>
          </a:stretch>
        </p:blipFill>
        <p:spPr>
          <a:xfrm>
            <a:off x="5007680" y="4184187"/>
            <a:ext cx="3834523" cy="22647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714670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9031704" y="1066417"/>
            <a:ext cx="3160295" cy="4468491"/>
          </a:xfrm>
          <a:prstGeom prst="rect">
            <a:avLst/>
          </a:prstGeom>
        </p:spPr>
      </p:pic>
      <p:grpSp>
        <p:nvGrpSpPr>
          <p:cNvPr id="5" name="Grupo 4"/>
          <p:cNvGrpSpPr/>
          <p:nvPr/>
        </p:nvGrpSpPr>
        <p:grpSpPr>
          <a:xfrm>
            <a:off x="10042357" y="0"/>
            <a:ext cx="1467852" cy="6858000"/>
            <a:chOff x="9160042" y="0"/>
            <a:chExt cx="1467852" cy="6858000"/>
          </a:xfrm>
        </p:grpSpPr>
        <p:sp>
          <p:nvSpPr>
            <p:cNvPr id="2" name="Rectángulo 1"/>
            <p:cNvSpPr/>
            <p:nvPr/>
          </p:nvSpPr>
          <p:spPr>
            <a:xfrm>
              <a:off x="9160042" y="0"/>
              <a:ext cx="497305" cy="6858000"/>
            </a:xfrm>
            <a:prstGeom prst="rect">
              <a:avLst/>
            </a:prstGeom>
            <a:solidFill>
              <a:schemeClr val="accent6">
                <a:lumMod val="75000"/>
              </a:schemeClr>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a:p>
          </p:txBody>
        </p:sp>
        <p:sp>
          <p:nvSpPr>
            <p:cNvPr id="4" name="Rectángulo 3"/>
            <p:cNvSpPr/>
            <p:nvPr/>
          </p:nvSpPr>
          <p:spPr>
            <a:xfrm>
              <a:off x="10130589" y="0"/>
              <a:ext cx="497305" cy="6858000"/>
            </a:xfrm>
            <a:prstGeom prst="rect">
              <a:avLst/>
            </a:prstGeom>
            <a:solidFill>
              <a:srgbClr val="C00000"/>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a:p>
          </p:txBody>
        </p:sp>
      </p:grpSp>
      <p:sp>
        <p:nvSpPr>
          <p:cNvPr id="10" name="Rectángulo redondeado 9"/>
          <p:cNvSpPr/>
          <p:nvPr/>
        </p:nvSpPr>
        <p:spPr>
          <a:xfrm>
            <a:off x="328125" y="5043124"/>
            <a:ext cx="9208905" cy="1558201"/>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dirty="0" smtClean="0"/>
              <a:t>La actividad consiste en la impartición de clases de español sobre Patrimonio y la difusión del Sistema Educativo Español, tanto entre el alumnado como entre el profesorado. Además de la visita «in situ» de monumentos de la antigüedad como refuerzo para la asignatura de Latín II.</a:t>
            </a:r>
            <a:endParaRPr lang="es-ES" sz="2200" dirty="0"/>
          </a:p>
        </p:txBody>
      </p:sp>
      <p:pic>
        <p:nvPicPr>
          <p:cNvPr id="3" name="Imagen 2"/>
          <p:cNvPicPr>
            <a:picLocks noChangeAspect="1"/>
          </p:cNvPicPr>
          <p:nvPr/>
        </p:nvPicPr>
        <p:blipFill>
          <a:blip r:embed="rId3"/>
          <a:stretch>
            <a:fillRect/>
          </a:stretch>
        </p:blipFill>
        <p:spPr>
          <a:xfrm>
            <a:off x="5154492" y="1889834"/>
            <a:ext cx="3403970" cy="2821656"/>
          </a:xfrm>
          <a:prstGeom prst="rect">
            <a:avLst/>
          </a:prstGeom>
          <a:ln>
            <a:noFill/>
          </a:ln>
          <a:effectLst>
            <a:outerShdw blurRad="292100" dist="139700" dir="2700000" algn="tl" rotWithShape="0">
              <a:srgbClr val="333333">
                <a:alpha val="65000"/>
              </a:srgbClr>
            </a:outerShdw>
          </a:effectLst>
        </p:spPr>
      </p:pic>
      <p:pic>
        <p:nvPicPr>
          <p:cNvPr id="7" name="Imagen 6"/>
          <p:cNvPicPr>
            <a:picLocks noChangeAspect="1"/>
          </p:cNvPicPr>
          <p:nvPr/>
        </p:nvPicPr>
        <p:blipFill rotWithShape="1">
          <a:blip r:embed="rId4"/>
          <a:srcRect t="5761"/>
          <a:stretch/>
        </p:blipFill>
        <p:spPr>
          <a:xfrm>
            <a:off x="971942" y="1889834"/>
            <a:ext cx="3709308" cy="2758771"/>
          </a:xfrm>
          <a:prstGeom prst="rect">
            <a:avLst/>
          </a:prstGeom>
          <a:ln>
            <a:noFill/>
          </a:ln>
          <a:effectLst>
            <a:outerShdw blurRad="292100" dist="139700" dir="2700000" algn="tl" rotWithShape="0">
              <a:srgbClr val="333333">
                <a:alpha val="65000"/>
              </a:srgbClr>
            </a:outerShdw>
          </a:effectLst>
        </p:spPr>
      </p:pic>
      <p:sp>
        <p:nvSpPr>
          <p:cNvPr id="17" name="Rectángulo 16"/>
          <p:cNvSpPr/>
          <p:nvPr/>
        </p:nvSpPr>
        <p:spPr>
          <a:xfrm>
            <a:off x="3043585" y="323603"/>
            <a:ext cx="3888432" cy="9144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smtClean="0"/>
              <a:t>VISITA POR LA CIUDAD</a:t>
            </a:r>
            <a:endParaRPr lang="es-ES" sz="2800" dirty="0"/>
          </a:p>
        </p:txBody>
      </p:sp>
    </p:spTree>
    <p:extLst>
      <p:ext uri="{BB962C8B-B14F-4D97-AF65-F5344CB8AC3E}">
        <p14:creationId xmlns:p14="http://schemas.microsoft.com/office/powerpoint/2010/main" val="27157364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9031704" y="1066417"/>
            <a:ext cx="3160295" cy="4468491"/>
          </a:xfrm>
          <a:prstGeom prst="rect">
            <a:avLst/>
          </a:prstGeom>
        </p:spPr>
      </p:pic>
      <p:grpSp>
        <p:nvGrpSpPr>
          <p:cNvPr id="5" name="Grupo 4"/>
          <p:cNvGrpSpPr/>
          <p:nvPr/>
        </p:nvGrpSpPr>
        <p:grpSpPr>
          <a:xfrm>
            <a:off x="10042357" y="0"/>
            <a:ext cx="1467852" cy="6858000"/>
            <a:chOff x="9160042" y="0"/>
            <a:chExt cx="1467852" cy="6858000"/>
          </a:xfrm>
        </p:grpSpPr>
        <p:sp>
          <p:nvSpPr>
            <p:cNvPr id="2" name="Rectángulo 1"/>
            <p:cNvSpPr/>
            <p:nvPr/>
          </p:nvSpPr>
          <p:spPr>
            <a:xfrm>
              <a:off x="9160042" y="0"/>
              <a:ext cx="497305" cy="6858000"/>
            </a:xfrm>
            <a:prstGeom prst="rect">
              <a:avLst/>
            </a:prstGeom>
            <a:solidFill>
              <a:schemeClr val="accent6">
                <a:lumMod val="75000"/>
              </a:schemeClr>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a:p>
          </p:txBody>
        </p:sp>
        <p:sp>
          <p:nvSpPr>
            <p:cNvPr id="4" name="Rectángulo 3"/>
            <p:cNvSpPr/>
            <p:nvPr/>
          </p:nvSpPr>
          <p:spPr>
            <a:xfrm>
              <a:off x="10130589" y="0"/>
              <a:ext cx="497305" cy="6858000"/>
            </a:xfrm>
            <a:prstGeom prst="rect">
              <a:avLst/>
            </a:prstGeom>
            <a:solidFill>
              <a:srgbClr val="C00000"/>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a:p>
          </p:txBody>
        </p:sp>
      </p:grpSp>
      <p:sp>
        <p:nvSpPr>
          <p:cNvPr id="17" name="Rectángulo 16"/>
          <p:cNvSpPr/>
          <p:nvPr/>
        </p:nvSpPr>
        <p:spPr>
          <a:xfrm>
            <a:off x="3043585" y="323603"/>
            <a:ext cx="3888432" cy="9144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smtClean="0"/>
              <a:t>VISITA POR LA CIUDAD</a:t>
            </a:r>
            <a:endParaRPr lang="es-ES" sz="2800" dirty="0"/>
          </a:p>
        </p:txBody>
      </p:sp>
      <p:pic>
        <p:nvPicPr>
          <p:cNvPr id="8" name="Imagen 7"/>
          <p:cNvPicPr>
            <a:picLocks noChangeAspect="1"/>
          </p:cNvPicPr>
          <p:nvPr/>
        </p:nvPicPr>
        <p:blipFill rotWithShape="1">
          <a:blip r:embed="rId3"/>
          <a:srcRect l="18313" t="9923" r="19916" b="7621"/>
          <a:stretch/>
        </p:blipFill>
        <p:spPr>
          <a:xfrm>
            <a:off x="689811" y="1636295"/>
            <a:ext cx="2949785" cy="2213811"/>
          </a:xfrm>
          <a:prstGeom prst="rect">
            <a:avLst/>
          </a:prstGeom>
          <a:ln>
            <a:noFill/>
          </a:ln>
          <a:effectLst>
            <a:outerShdw blurRad="292100" dist="139700" dir="2700000" algn="tl" rotWithShape="0">
              <a:srgbClr val="333333">
                <a:alpha val="65000"/>
              </a:srgbClr>
            </a:outerShdw>
          </a:effectLst>
        </p:spPr>
      </p:pic>
      <p:pic>
        <p:nvPicPr>
          <p:cNvPr id="9" name="Imagen 8"/>
          <p:cNvPicPr>
            <a:picLocks noChangeAspect="1"/>
          </p:cNvPicPr>
          <p:nvPr/>
        </p:nvPicPr>
        <p:blipFill rotWithShape="1">
          <a:blip r:embed="rId4"/>
          <a:srcRect l="18190" t="10362" r="18560" b="5647"/>
          <a:stretch/>
        </p:blipFill>
        <p:spPr>
          <a:xfrm>
            <a:off x="689810" y="4338688"/>
            <a:ext cx="2949785" cy="2202276"/>
          </a:xfrm>
          <a:prstGeom prst="rect">
            <a:avLst/>
          </a:prstGeom>
          <a:ln>
            <a:noFill/>
          </a:ln>
          <a:effectLst>
            <a:outerShdw blurRad="292100" dist="139700" dir="2700000" algn="tl" rotWithShape="0">
              <a:srgbClr val="333333">
                <a:alpha val="65000"/>
              </a:srgbClr>
            </a:outerShdw>
          </a:effectLst>
        </p:spPr>
      </p:pic>
      <p:pic>
        <p:nvPicPr>
          <p:cNvPr id="12" name="Imagen 11"/>
          <p:cNvPicPr>
            <a:picLocks noChangeAspect="1"/>
          </p:cNvPicPr>
          <p:nvPr/>
        </p:nvPicPr>
        <p:blipFill rotWithShape="1">
          <a:blip r:embed="rId5"/>
          <a:srcRect l="18560" t="10143" r="18560" b="7620"/>
          <a:stretch/>
        </p:blipFill>
        <p:spPr>
          <a:xfrm>
            <a:off x="4059839" y="1636294"/>
            <a:ext cx="3010782" cy="2213811"/>
          </a:xfrm>
          <a:prstGeom prst="rect">
            <a:avLst/>
          </a:prstGeom>
          <a:ln>
            <a:noFill/>
          </a:ln>
          <a:effectLst>
            <a:outerShdw blurRad="292100" dist="139700" dir="2700000" algn="tl" rotWithShape="0">
              <a:srgbClr val="333333">
                <a:alpha val="65000"/>
              </a:srgbClr>
            </a:outerShdw>
          </a:effectLst>
        </p:spPr>
      </p:pic>
      <p:pic>
        <p:nvPicPr>
          <p:cNvPr id="13" name="Imagen 12"/>
          <p:cNvPicPr>
            <a:picLocks noChangeAspect="1"/>
          </p:cNvPicPr>
          <p:nvPr/>
        </p:nvPicPr>
        <p:blipFill rotWithShape="1">
          <a:blip r:embed="rId6"/>
          <a:srcRect l="31753" t="14528" r="31876" b="5866"/>
          <a:stretch/>
        </p:blipFill>
        <p:spPr>
          <a:xfrm>
            <a:off x="7541463" y="2743199"/>
            <a:ext cx="2268744" cy="2791709"/>
          </a:xfrm>
          <a:prstGeom prst="rect">
            <a:avLst/>
          </a:prstGeom>
          <a:ln>
            <a:noFill/>
          </a:ln>
          <a:effectLst>
            <a:outerShdw blurRad="292100" dist="139700" dir="2700000" algn="tl" rotWithShape="0">
              <a:srgbClr val="333333">
                <a:alpha val="65000"/>
              </a:srgbClr>
            </a:outerShdw>
          </a:effectLst>
        </p:spPr>
      </p:pic>
      <p:pic>
        <p:nvPicPr>
          <p:cNvPr id="14" name="Imagen 13"/>
          <p:cNvPicPr>
            <a:picLocks noChangeAspect="1"/>
          </p:cNvPicPr>
          <p:nvPr/>
        </p:nvPicPr>
        <p:blipFill rotWithShape="1">
          <a:blip r:embed="rId7"/>
          <a:srcRect l="18930" t="10582" r="20039" b="6962"/>
          <a:stretch/>
        </p:blipFill>
        <p:spPr>
          <a:xfrm>
            <a:off x="4059838" y="4338688"/>
            <a:ext cx="3008383" cy="2202276"/>
          </a:xfrm>
          <a:prstGeom prst="rect">
            <a:avLst/>
          </a:prstGeom>
        </p:spPr>
      </p:pic>
    </p:spTree>
    <p:extLst>
      <p:ext uri="{BB962C8B-B14F-4D97-AF65-F5344CB8AC3E}">
        <p14:creationId xmlns:p14="http://schemas.microsoft.com/office/powerpoint/2010/main" val="9223397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526753" y="469909"/>
            <a:ext cx="4538088" cy="9144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smtClean="0"/>
              <a:t>TOMA DE CONTACTO CON EL CENTRO </a:t>
            </a:r>
            <a:endParaRPr lang="es-ES" sz="2400" dirty="0"/>
          </a:p>
        </p:txBody>
      </p:sp>
      <p:grpSp>
        <p:nvGrpSpPr>
          <p:cNvPr id="12" name="Grupo 11"/>
          <p:cNvGrpSpPr/>
          <p:nvPr/>
        </p:nvGrpSpPr>
        <p:grpSpPr>
          <a:xfrm>
            <a:off x="9031704" y="0"/>
            <a:ext cx="3160295" cy="6858000"/>
            <a:chOff x="9031704" y="0"/>
            <a:chExt cx="3160295" cy="6858000"/>
          </a:xfrm>
        </p:grpSpPr>
        <p:pic>
          <p:nvPicPr>
            <p:cNvPr id="8" name="Imagen 7"/>
            <p:cNvPicPr>
              <a:picLocks noChangeAspect="1"/>
            </p:cNvPicPr>
            <p:nvPr/>
          </p:nvPicPr>
          <p:blipFill>
            <a:blip r:embed="rId2"/>
            <a:stretch>
              <a:fillRect/>
            </a:stretch>
          </p:blipFill>
          <p:spPr>
            <a:xfrm>
              <a:off x="9031704" y="1066417"/>
              <a:ext cx="3160295" cy="4468491"/>
            </a:xfrm>
            <a:prstGeom prst="rect">
              <a:avLst/>
            </a:prstGeom>
          </p:spPr>
        </p:pic>
        <p:grpSp>
          <p:nvGrpSpPr>
            <p:cNvPr id="9" name="Grupo 8"/>
            <p:cNvGrpSpPr/>
            <p:nvPr/>
          </p:nvGrpSpPr>
          <p:grpSpPr>
            <a:xfrm>
              <a:off x="10042357" y="0"/>
              <a:ext cx="1467852" cy="6858000"/>
              <a:chOff x="9160042" y="0"/>
              <a:chExt cx="1467852" cy="6858000"/>
            </a:xfrm>
          </p:grpSpPr>
          <p:sp>
            <p:nvSpPr>
              <p:cNvPr id="10" name="Rectángulo 9"/>
              <p:cNvSpPr/>
              <p:nvPr/>
            </p:nvSpPr>
            <p:spPr>
              <a:xfrm>
                <a:off x="9160042" y="0"/>
                <a:ext cx="497305" cy="6858000"/>
              </a:xfrm>
              <a:prstGeom prst="rect">
                <a:avLst/>
              </a:prstGeom>
              <a:solidFill>
                <a:schemeClr val="accent6">
                  <a:lumMod val="75000"/>
                </a:schemeClr>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a:p>
            </p:txBody>
          </p:sp>
          <p:sp>
            <p:nvSpPr>
              <p:cNvPr id="11" name="Rectángulo 10"/>
              <p:cNvSpPr/>
              <p:nvPr/>
            </p:nvSpPr>
            <p:spPr>
              <a:xfrm>
                <a:off x="10130589" y="0"/>
                <a:ext cx="497305" cy="6858000"/>
              </a:xfrm>
              <a:prstGeom prst="rect">
                <a:avLst/>
              </a:prstGeom>
              <a:solidFill>
                <a:srgbClr val="C00000"/>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a:p>
            </p:txBody>
          </p:sp>
        </p:grpSp>
      </p:grpSp>
      <p:pic>
        <p:nvPicPr>
          <p:cNvPr id="3" name="Imagen 2"/>
          <p:cNvPicPr>
            <a:picLocks noChangeAspect="1"/>
          </p:cNvPicPr>
          <p:nvPr/>
        </p:nvPicPr>
        <p:blipFill>
          <a:blip r:embed="rId3"/>
          <a:stretch>
            <a:fillRect/>
          </a:stretch>
        </p:blipFill>
        <p:spPr>
          <a:xfrm>
            <a:off x="117809" y="1623861"/>
            <a:ext cx="8677274" cy="48655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646079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93153" y="469909"/>
            <a:ext cx="4538088" cy="9144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smtClean="0"/>
              <a:t>TOMA DE CONTACTO CON EL CENTRO </a:t>
            </a:r>
            <a:endParaRPr lang="es-ES" sz="2400" dirty="0"/>
          </a:p>
        </p:txBody>
      </p:sp>
      <p:pic>
        <p:nvPicPr>
          <p:cNvPr id="4" name="Imagen 3"/>
          <p:cNvPicPr>
            <a:picLocks noChangeAspect="1"/>
          </p:cNvPicPr>
          <p:nvPr/>
        </p:nvPicPr>
        <p:blipFill>
          <a:blip r:embed="rId2"/>
          <a:stretch>
            <a:fillRect/>
          </a:stretch>
        </p:blipFill>
        <p:spPr>
          <a:xfrm>
            <a:off x="393153" y="2176357"/>
            <a:ext cx="4082172" cy="3231516"/>
          </a:xfrm>
          <a:prstGeom prst="rect">
            <a:avLst/>
          </a:prstGeom>
          <a:ln>
            <a:noFill/>
          </a:ln>
          <a:effectLst>
            <a:outerShdw blurRad="292100" dist="139700" dir="2700000" algn="tl" rotWithShape="0">
              <a:srgbClr val="333333">
                <a:alpha val="65000"/>
              </a:srgbClr>
            </a:outerShdw>
          </a:effectLst>
        </p:spPr>
      </p:pic>
      <p:grpSp>
        <p:nvGrpSpPr>
          <p:cNvPr id="12" name="Grupo 11"/>
          <p:cNvGrpSpPr/>
          <p:nvPr/>
        </p:nvGrpSpPr>
        <p:grpSpPr>
          <a:xfrm>
            <a:off x="9031704" y="0"/>
            <a:ext cx="3160295" cy="6858000"/>
            <a:chOff x="9031704" y="0"/>
            <a:chExt cx="3160295" cy="6858000"/>
          </a:xfrm>
        </p:grpSpPr>
        <p:pic>
          <p:nvPicPr>
            <p:cNvPr id="8" name="Imagen 7"/>
            <p:cNvPicPr>
              <a:picLocks noChangeAspect="1"/>
            </p:cNvPicPr>
            <p:nvPr/>
          </p:nvPicPr>
          <p:blipFill>
            <a:blip r:embed="rId3"/>
            <a:stretch>
              <a:fillRect/>
            </a:stretch>
          </p:blipFill>
          <p:spPr>
            <a:xfrm>
              <a:off x="9031704" y="1066417"/>
              <a:ext cx="3160295" cy="4468491"/>
            </a:xfrm>
            <a:prstGeom prst="rect">
              <a:avLst/>
            </a:prstGeom>
          </p:spPr>
        </p:pic>
        <p:grpSp>
          <p:nvGrpSpPr>
            <p:cNvPr id="9" name="Grupo 8"/>
            <p:cNvGrpSpPr/>
            <p:nvPr/>
          </p:nvGrpSpPr>
          <p:grpSpPr>
            <a:xfrm>
              <a:off x="10042357" y="0"/>
              <a:ext cx="1467852" cy="6858000"/>
              <a:chOff x="9160042" y="0"/>
              <a:chExt cx="1467852" cy="6858000"/>
            </a:xfrm>
          </p:grpSpPr>
          <p:sp>
            <p:nvSpPr>
              <p:cNvPr id="10" name="Rectángulo 9"/>
              <p:cNvSpPr/>
              <p:nvPr/>
            </p:nvSpPr>
            <p:spPr>
              <a:xfrm>
                <a:off x="9160042" y="0"/>
                <a:ext cx="497305" cy="6858000"/>
              </a:xfrm>
              <a:prstGeom prst="rect">
                <a:avLst/>
              </a:prstGeom>
              <a:solidFill>
                <a:schemeClr val="accent6">
                  <a:lumMod val="75000"/>
                </a:schemeClr>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a:p>
            </p:txBody>
          </p:sp>
          <p:sp>
            <p:nvSpPr>
              <p:cNvPr id="11" name="Rectángulo 10"/>
              <p:cNvSpPr/>
              <p:nvPr/>
            </p:nvSpPr>
            <p:spPr>
              <a:xfrm>
                <a:off x="10130589" y="0"/>
                <a:ext cx="497305" cy="6858000"/>
              </a:xfrm>
              <a:prstGeom prst="rect">
                <a:avLst/>
              </a:prstGeom>
              <a:solidFill>
                <a:srgbClr val="C00000"/>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a:p>
            </p:txBody>
          </p:sp>
        </p:grpSp>
      </p:grpSp>
      <p:pic>
        <p:nvPicPr>
          <p:cNvPr id="6" name="Imagen 5"/>
          <p:cNvPicPr>
            <a:picLocks noChangeAspect="1"/>
          </p:cNvPicPr>
          <p:nvPr/>
        </p:nvPicPr>
        <p:blipFill>
          <a:blip r:embed="rId4"/>
          <a:stretch>
            <a:fillRect/>
          </a:stretch>
        </p:blipFill>
        <p:spPr>
          <a:xfrm>
            <a:off x="5404483" y="174344"/>
            <a:ext cx="3581200" cy="2463369"/>
          </a:xfrm>
          <a:prstGeom prst="rect">
            <a:avLst/>
          </a:prstGeom>
          <a:ln>
            <a:noFill/>
          </a:ln>
          <a:effectLst>
            <a:outerShdw blurRad="292100" dist="139700" dir="2700000" algn="tl" rotWithShape="0">
              <a:srgbClr val="333333">
                <a:alpha val="65000"/>
              </a:srgbClr>
            </a:outerShdw>
          </a:effectLst>
        </p:spPr>
      </p:pic>
      <p:pic>
        <p:nvPicPr>
          <p:cNvPr id="7" name="Imagen 6"/>
          <p:cNvPicPr>
            <a:picLocks noChangeAspect="1"/>
          </p:cNvPicPr>
          <p:nvPr/>
        </p:nvPicPr>
        <p:blipFill>
          <a:blip r:embed="rId5"/>
          <a:stretch>
            <a:fillRect/>
          </a:stretch>
        </p:blipFill>
        <p:spPr>
          <a:xfrm>
            <a:off x="4840705" y="3596465"/>
            <a:ext cx="4965031" cy="28144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473231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9031704" y="0"/>
            <a:ext cx="3160295" cy="6858000"/>
            <a:chOff x="9031704" y="0"/>
            <a:chExt cx="3160295" cy="6858000"/>
          </a:xfrm>
        </p:grpSpPr>
        <p:pic>
          <p:nvPicPr>
            <p:cNvPr id="3" name="Imagen 2"/>
            <p:cNvPicPr>
              <a:picLocks noChangeAspect="1"/>
            </p:cNvPicPr>
            <p:nvPr/>
          </p:nvPicPr>
          <p:blipFill>
            <a:blip r:embed="rId2"/>
            <a:stretch>
              <a:fillRect/>
            </a:stretch>
          </p:blipFill>
          <p:spPr>
            <a:xfrm>
              <a:off x="9031704" y="1066417"/>
              <a:ext cx="3160295" cy="4468491"/>
            </a:xfrm>
            <a:prstGeom prst="rect">
              <a:avLst/>
            </a:prstGeom>
          </p:spPr>
        </p:pic>
        <p:grpSp>
          <p:nvGrpSpPr>
            <p:cNvPr id="4" name="Grupo 3"/>
            <p:cNvGrpSpPr/>
            <p:nvPr/>
          </p:nvGrpSpPr>
          <p:grpSpPr>
            <a:xfrm>
              <a:off x="10042357" y="0"/>
              <a:ext cx="1467852" cy="6858000"/>
              <a:chOff x="9160042" y="0"/>
              <a:chExt cx="1467852" cy="6858000"/>
            </a:xfrm>
          </p:grpSpPr>
          <p:sp>
            <p:nvSpPr>
              <p:cNvPr id="5" name="Rectángulo 4"/>
              <p:cNvSpPr/>
              <p:nvPr/>
            </p:nvSpPr>
            <p:spPr>
              <a:xfrm>
                <a:off x="9160042" y="0"/>
                <a:ext cx="497305" cy="6858000"/>
              </a:xfrm>
              <a:prstGeom prst="rect">
                <a:avLst/>
              </a:prstGeom>
              <a:solidFill>
                <a:schemeClr val="accent6">
                  <a:lumMod val="75000"/>
                </a:schemeClr>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a:p>
            </p:txBody>
          </p:sp>
          <p:sp>
            <p:nvSpPr>
              <p:cNvPr id="6" name="Rectángulo 5"/>
              <p:cNvSpPr/>
              <p:nvPr/>
            </p:nvSpPr>
            <p:spPr>
              <a:xfrm>
                <a:off x="10130589" y="0"/>
                <a:ext cx="497305" cy="6858000"/>
              </a:xfrm>
              <a:prstGeom prst="rect">
                <a:avLst/>
              </a:prstGeom>
              <a:solidFill>
                <a:srgbClr val="C00000"/>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a:p>
            </p:txBody>
          </p:sp>
        </p:grpSp>
      </p:grpSp>
      <p:sp>
        <p:nvSpPr>
          <p:cNvPr id="8" name="Rectángulo redondeado 7"/>
          <p:cNvSpPr/>
          <p:nvPr/>
        </p:nvSpPr>
        <p:spPr>
          <a:xfrm>
            <a:off x="790074" y="5005138"/>
            <a:ext cx="8241630" cy="160421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dirty="0"/>
              <a:t>El Instituto Integral Alberto </a:t>
            </a:r>
            <a:r>
              <a:rPr lang="es-ES" sz="2200" dirty="0" err="1"/>
              <a:t>Sordi</a:t>
            </a:r>
            <a:r>
              <a:rPr lang="es-ES" sz="2200" dirty="0"/>
              <a:t> de Roma está formado por una Escuela de párvulos, grado primario y escuela secundaria.</a:t>
            </a:r>
          </a:p>
          <a:p>
            <a:pPr algn="ctr"/>
            <a:r>
              <a:rPr lang="es-ES" sz="2200" dirty="0"/>
              <a:t>La escuela secundaria comprensiva acoge a alumnado de tres cursos equivalentes 6º de primaria, 1º y 2º de la ESO.</a:t>
            </a:r>
          </a:p>
        </p:txBody>
      </p:sp>
      <p:pic>
        <p:nvPicPr>
          <p:cNvPr id="9" name="Imagen 8"/>
          <p:cNvPicPr>
            <a:picLocks noChangeAspect="1"/>
          </p:cNvPicPr>
          <p:nvPr/>
        </p:nvPicPr>
        <p:blipFill>
          <a:blip r:embed="rId3"/>
          <a:stretch>
            <a:fillRect/>
          </a:stretch>
        </p:blipFill>
        <p:spPr>
          <a:xfrm>
            <a:off x="240221" y="549693"/>
            <a:ext cx="4080180" cy="2618623"/>
          </a:xfrm>
          <a:prstGeom prst="rect">
            <a:avLst/>
          </a:prstGeom>
          <a:ln>
            <a:noFill/>
          </a:ln>
          <a:effectLst>
            <a:outerShdw blurRad="292100" dist="139700" dir="2700000" algn="tl" rotWithShape="0">
              <a:srgbClr val="333333">
                <a:alpha val="65000"/>
              </a:srgbClr>
            </a:outerShdw>
          </a:effectLst>
        </p:spPr>
      </p:pic>
      <p:pic>
        <p:nvPicPr>
          <p:cNvPr id="10" name="Imagen 9"/>
          <p:cNvPicPr>
            <a:picLocks noChangeAspect="1"/>
          </p:cNvPicPr>
          <p:nvPr/>
        </p:nvPicPr>
        <p:blipFill rotWithShape="1">
          <a:blip r:embed="rId4"/>
          <a:srcRect l="6098"/>
          <a:stretch/>
        </p:blipFill>
        <p:spPr>
          <a:xfrm>
            <a:off x="4528949" y="1908043"/>
            <a:ext cx="4502755" cy="28589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224779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9031704" y="0"/>
            <a:ext cx="3160295" cy="6858000"/>
            <a:chOff x="9031704" y="0"/>
            <a:chExt cx="3160295" cy="6858000"/>
          </a:xfrm>
        </p:grpSpPr>
        <p:pic>
          <p:nvPicPr>
            <p:cNvPr id="3" name="Imagen 2"/>
            <p:cNvPicPr>
              <a:picLocks noChangeAspect="1"/>
            </p:cNvPicPr>
            <p:nvPr/>
          </p:nvPicPr>
          <p:blipFill>
            <a:blip r:embed="rId2"/>
            <a:stretch>
              <a:fillRect/>
            </a:stretch>
          </p:blipFill>
          <p:spPr>
            <a:xfrm>
              <a:off x="9031704" y="1066417"/>
              <a:ext cx="3160295" cy="4468491"/>
            </a:xfrm>
            <a:prstGeom prst="rect">
              <a:avLst/>
            </a:prstGeom>
          </p:spPr>
        </p:pic>
        <p:grpSp>
          <p:nvGrpSpPr>
            <p:cNvPr id="4" name="Grupo 3"/>
            <p:cNvGrpSpPr/>
            <p:nvPr/>
          </p:nvGrpSpPr>
          <p:grpSpPr>
            <a:xfrm>
              <a:off x="10042357" y="0"/>
              <a:ext cx="1467852" cy="6858000"/>
              <a:chOff x="9160042" y="0"/>
              <a:chExt cx="1467852" cy="6858000"/>
            </a:xfrm>
          </p:grpSpPr>
          <p:sp>
            <p:nvSpPr>
              <p:cNvPr id="5" name="Rectángulo 4"/>
              <p:cNvSpPr/>
              <p:nvPr/>
            </p:nvSpPr>
            <p:spPr>
              <a:xfrm>
                <a:off x="9160042" y="0"/>
                <a:ext cx="497305" cy="6858000"/>
              </a:xfrm>
              <a:prstGeom prst="rect">
                <a:avLst/>
              </a:prstGeom>
              <a:solidFill>
                <a:schemeClr val="accent6">
                  <a:lumMod val="75000"/>
                </a:schemeClr>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a:p>
            </p:txBody>
          </p:sp>
          <p:sp>
            <p:nvSpPr>
              <p:cNvPr id="6" name="Rectángulo 5"/>
              <p:cNvSpPr/>
              <p:nvPr/>
            </p:nvSpPr>
            <p:spPr>
              <a:xfrm>
                <a:off x="10130589" y="0"/>
                <a:ext cx="497305" cy="6858000"/>
              </a:xfrm>
              <a:prstGeom prst="rect">
                <a:avLst/>
              </a:prstGeom>
              <a:solidFill>
                <a:srgbClr val="C00000"/>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a:p>
            </p:txBody>
          </p:sp>
        </p:grpSp>
      </p:grpSp>
      <p:sp>
        <p:nvSpPr>
          <p:cNvPr id="7" name="Rectángulo 6"/>
          <p:cNvSpPr/>
          <p:nvPr/>
        </p:nvSpPr>
        <p:spPr>
          <a:xfrm>
            <a:off x="382470" y="3776292"/>
            <a:ext cx="3742741" cy="244566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En el centro se imparte Español y en esas clases he difundido  cuestiones sobre «Patrimonio cultural» y sobre nuestro «Sistema Educativo», todo ello englobado en una </a:t>
            </a:r>
            <a:r>
              <a:rPr lang="es-ES" dirty="0" err="1" smtClean="0"/>
              <a:t>colaboracón</a:t>
            </a:r>
            <a:r>
              <a:rPr lang="es-ES" dirty="0" smtClean="0"/>
              <a:t> «</a:t>
            </a:r>
            <a:r>
              <a:rPr lang="es-ES" dirty="0" err="1" smtClean="0"/>
              <a:t>Etwinning</a:t>
            </a:r>
            <a:r>
              <a:rPr lang="es-ES" dirty="0" smtClean="0"/>
              <a:t>».  </a:t>
            </a:r>
            <a:endParaRPr lang="es-ES" dirty="0"/>
          </a:p>
        </p:txBody>
      </p:sp>
      <p:pic>
        <p:nvPicPr>
          <p:cNvPr id="8" name="Imagen 7"/>
          <p:cNvPicPr>
            <a:picLocks noChangeAspect="1"/>
          </p:cNvPicPr>
          <p:nvPr/>
        </p:nvPicPr>
        <p:blipFill rotWithShape="1">
          <a:blip r:embed="rId3"/>
          <a:srcRect l="16973" t="14516" r="20476" b="15515"/>
          <a:stretch/>
        </p:blipFill>
        <p:spPr>
          <a:xfrm>
            <a:off x="382470" y="691348"/>
            <a:ext cx="3951288" cy="2484989"/>
          </a:xfrm>
          <a:prstGeom prst="rect">
            <a:avLst/>
          </a:prstGeom>
          <a:ln>
            <a:noFill/>
          </a:ln>
          <a:effectLst>
            <a:outerShdw blurRad="292100" dist="139700" dir="2700000" algn="tl" rotWithShape="0">
              <a:srgbClr val="333333">
                <a:alpha val="65000"/>
              </a:srgbClr>
            </a:outerShdw>
          </a:effectLst>
        </p:spPr>
      </p:pic>
      <p:pic>
        <p:nvPicPr>
          <p:cNvPr id="9" name="Imagen 8"/>
          <p:cNvPicPr>
            <a:picLocks noChangeAspect="1"/>
          </p:cNvPicPr>
          <p:nvPr/>
        </p:nvPicPr>
        <p:blipFill rotWithShape="1">
          <a:blip r:embed="rId4"/>
          <a:srcRect l="16094" t="10736" r="22011" b="17709"/>
          <a:stretch/>
        </p:blipFill>
        <p:spPr>
          <a:xfrm>
            <a:off x="5043621" y="737936"/>
            <a:ext cx="3751462" cy="2438401"/>
          </a:xfrm>
          <a:prstGeom prst="rect">
            <a:avLst/>
          </a:prstGeom>
          <a:ln>
            <a:noFill/>
          </a:ln>
          <a:effectLst>
            <a:outerShdw blurRad="292100" dist="139700" dir="2700000" algn="tl" rotWithShape="0">
              <a:srgbClr val="333333">
                <a:alpha val="65000"/>
              </a:srgbClr>
            </a:outerShdw>
          </a:effectLst>
        </p:spPr>
      </p:pic>
      <p:pic>
        <p:nvPicPr>
          <p:cNvPr id="10" name="Imagen 9"/>
          <p:cNvPicPr>
            <a:picLocks noChangeAspect="1"/>
          </p:cNvPicPr>
          <p:nvPr/>
        </p:nvPicPr>
        <p:blipFill rotWithShape="1">
          <a:blip r:embed="rId5"/>
          <a:srcRect l="12888" t="20450" r="22999" b="5208"/>
          <a:stretch/>
        </p:blipFill>
        <p:spPr>
          <a:xfrm>
            <a:off x="5043621" y="3776291"/>
            <a:ext cx="3751462" cy="24456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448104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a:xfrm>
            <a:off x="440313" y="290918"/>
            <a:ext cx="7580739" cy="6350514"/>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ES" dirty="0" smtClean="0">
                <a:latin typeface="Times New Roman" panose="02020603050405020304" pitchFamily="18" charset="0"/>
                <a:cs typeface="Times New Roman" panose="02020603050405020304" pitchFamily="18" charset="0"/>
              </a:rPr>
              <a:t>Otra de las actividades llevadas a cabo, ha sido conocer los dos Sistemas Educativos y la estructura y funcionamiento de los Centros de Secundaria y Bachillerato e intercambiar «Buenas prácticas». </a:t>
            </a:r>
          </a:p>
          <a:p>
            <a:pPr algn="ctr"/>
            <a:r>
              <a:rPr lang="es-ES" dirty="0" smtClean="0">
                <a:latin typeface="Times New Roman" panose="02020603050405020304" pitchFamily="18" charset="0"/>
                <a:cs typeface="Times New Roman" panose="02020603050405020304" pitchFamily="18" charset="0"/>
              </a:rPr>
              <a:t>La difusión en cada uno de los dos países participantes de estos aspectos es uno de los principales objetivos de la actividad. </a:t>
            </a:r>
            <a:endParaRPr lang="es-ES" dirty="0">
              <a:latin typeface="Times New Roman" panose="02020603050405020304" pitchFamily="18" charset="0"/>
              <a:cs typeface="Times New Roman" panose="02020603050405020304" pitchFamily="18" charset="0"/>
            </a:endParaRPr>
          </a:p>
        </p:txBody>
      </p:sp>
      <p:grpSp>
        <p:nvGrpSpPr>
          <p:cNvPr id="3" name="Grupo 2"/>
          <p:cNvGrpSpPr/>
          <p:nvPr/>
        </p:nvGrpSpPr>
        <p:grpSpPr>
          <a:xfrm>
            <a:off x="9031704" y="0"/>
            <a:ext cx="3160295" cy="6858000"/>
            <a:chOff x="9031704" y="0"/>
            <a:chExt cx="3160295" cy="6858000"/>
          </a:xfrm>
        </p:grpSpPr>
        <p:pic>
          <p:nvPicPr>
            <p:cNvPr id="4" name="Imagen 3"/>
            <p:cNvPicPr>
              <a:picLocks noChangeAspect="1"/>
            </p:cNvPicPr>
            <p:nvPr/>
          </p:nvPicPr>
          <p:blipFill>
            <a:blip r:embed="rId2"/>
            <a:stretch>
              <a:fillRect/>
            </a:stretch>
          </p:blipFill>
          <p:spPr>
            <a:xfrm>
              <a:off x="9031704" y="1066417"/>
              <a:ext cx="3160295" cy="4468491"/>
            </a:xfrm>
            <a:prstGeom prst="rect">
              <a:avLst/>
            </a:prstGeom>
          </p:spPr>
        </p:pic>
        <p:grpSp>
          <p:nvGrpSpPr>
            <p:cNvPr id="5" name="Grupo 4"/>
            <p:cNvGrpSpPr/>
            <p:nvPr/>
          </p:nvGrpSpPr>
          <p:grpSpPr>
            <a:xfrm>
              <a:off x="10042357" y="0"/>
              <a:ext cx="1467852" cy="6858000"/>
              <a:chOff x="9160042" y="0"/>
              <a:chExt cx="1467852" cy="6858000"/>
            </a:xfrm>
          </p:grpSpPr>
          <p:sp>
            <p:nvSpPr>
              <p:cNvPr id="6" name="Rectángulo 5"/>
              <p:cNvSpPr/>
              <p:nvPr/>
            </p:nvSpPr>
            <p:spPr>
              <a:xfrm>
                <a:off x="9160042" y="0"/>
                <a:ext cx="497305" cy="6858000"/>
              </a:xfrm>
              <a:prstGeom prst="rect">
                <a:avLst/>
              </a:prstGeom>
              <a:solidFill>
                <a:schemeClr val="accent6">
                  <a:lumMod val="75000"/>
                </a:schemeClr>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a:p>
            </p:txBody>
          </p:sp>
          <p:sp>
            <p:nvSpPr>
              <p:cNvPr id="7" name="Rectángulo 6"/>
              <p:cNvSpPr/>
              <p:nvPr/>
            </p:nvSpPr>
            <p:spPr>
              <a:xfrm>
                <a:off x="10130589" y="0"/>
                <a:ext cx="497305" cy="6858000"/>
              </a:xfrm>
              <a:prstGeom prst="rect">
                <a:avLst/>
              </a:prstGeom>
              <a:solidFill>
                <a:srgbClr val="C00000"/>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a:p>
            </p:txBody>
          </p:sp>
        </p:grpSp>
      </p:grpSp>
      <p:pic>
        <p:nvPicPr>
          <p:cNvPr id="8" name="Imagen 7"/>
          <p:cNvPicPr>
            <a:picLocks noChangeAspect="1"/>
          </p:cNvPicPr>
          <p:nvPr/>
        </p:nvPicPr>
        <p:blipFill rotWithShape="1">
          <a:blip r:embed="rId3"/>
          <a:srcRect t="5351"/>
          <a:stretch/>
        </p:blipFill>
        <p:spPr>
          <a:xfrm>
            <a:off x="930693" y="2729078"/>
            <a:ext cx="6528887" cy="36634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50165210"/>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TotalTime>
  <Words>425</Words>
  <Application>Microsoft Office PowerPoint</Application>
  <PresentationFormat>Personalizado</PresentationFormat>
  <Paragraphs>27</Paragraphs>
  <Slides>14</Slides>
  <Notes>0</Notes>
  <HiddenSlides>0</HiddenSlides>
  <MMClips>0</MMClips>
  <ScaleCrop>false</ScaleCrop>
  <HeadingPairs>
    <vt:vector size="4" baseType="variant">
      <vt:variant>
        <vt:lpstr>Tema</vt:lpstr>
      </vt:variant>
      <vt:variant>
        <vt:i4>1</vt:i4>
      </vt:variant>
      <vt:variant>
        <vt:lpstr>Títulos de diapositiva</vt:lpstr>
      </vt:variant>
      <vt:variant>
        <vt:i4>14</vt:i4>
      </vt:variant>
    </vt:vector>
  </HeadingPairs>
  <TitlesOfParts>
    <vt:vector size="15"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Jose Luis</dc:creator>
  <cp:lastModifiedBy>Santiago</cp:lastModifiedBy>
  <cp:revision>26</cp:revision>
  <dcterms:created xsi:type="dcterms:W3CDTF">2019-07-04T10:26:35Z</dcterms:created>
  <dcterms:modified xsi:type="dcterms:W3CDTF">2019-07-05T08:37:37Z</dcterms:modified>
</cp:coreProperties>
</file>